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ink/ink1.xml" ContentType="application/inkml+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5"/>
  </p:notesMasterIdLst>
  <p:sldIdLst>
    <p:sldId id="3643" r:id="rId2"/>
    <p:sldId id="3653" r:id="rId3"/>
    <p:sldId id="389" r:id="rId4"/>
    <p:sldId id="3654" r:id="rId5"/>
    <p:sldId id="3655" r:id="rId6"/>
    <p:sldId id="3656" r:id="rId7"/>
    <p:sldId id="3626" r:id="rId8"/>
    <p:sldId id="402" r:id="rId9"/>
    <p:sldId id="300" r:id="rId10"/>
    <p:sldId id="3396" r:id="rId11"/>
    <p:sldId id="3659" r:id="rId12"/>
    <p:sldId id="3392" r:id="rId13"/>
    <p:sldId id="3657" r:id="rId14"/>
    <p:sldId id="3650" r:id="rId15"/>
    <p:sldId id="1867" r:id="rId16"/>
    <p:sldId id="3676" r:id="rId17"/>
    <p:sldId id="3677" r:id="rId18"/>
    <p:sldId id="3648" r:id="rId19"/>
    <p:sldId id="3678" r:id="rId20"/>
    <p:sldId id="3658" r:id="rId21"/>
    <p:sldId id="343" r:id="rId22"/>
    <p:sldId id="337" r:id="rId23"/>
    <p:sldId id="265" r:id="rId24"/>
    <p:sldId id="3682" r:id="rId25"/>
    <p:sldId id="342" r:id="rId26"/>
    <p:sldId id="3637" r:id="rId27"/>
    <p:sldId id="1874" r:id="rId28"/>
    <p:sldId id="1882" r:id="rId29"/>
    <p:sldId id="1860" r:id="rId30"/>
    <p:sldId id="3663" r:id="rId31"/>
    <p:sldId id="2312" r:id="rId32"/>
    <p:sldId id="3662" r:id="rId33"/>
    <p:sldId id="1363" r:id="rId34"/>
    <p:sldId id="3664" r:id="rId35"/>
    <p:sldId id="3665" r:id="rId36"/>
    <p:sldId id="3673" r:id="rId37"/>
    <p:sldId id="2018" r:id="rId38"/>
    <p:sldId id="3680" r:id="rId39"/>
    <p:sldId id="3667" r:id="rId40"/>
    <p:sldId id="3618" r:id="rId41"/>
    <p:sldId id="3624" r:id="rId42"/>
    <p:sldId id="442" r:id="rId43"/>
    <p:sldId id="552" r:id="rId44"/>
    <p:sldId id="3408" r:id="rId45"/>
    <p:sldId id="1881" r:id="rId46"/>
    <p:sldId id="3668" r:id="rId47"/>
    <p:sldId id="291" r:id="rId48"/>
    <p:sldId id="1890" r:id="rId49"/>
    <p:sldId id="3669" r:id="rId50"/>
    <p:sldId id="385" r:id="rId51"/>
    <p:sldId id="3674" r:id="rId52"/>
    <p:sldId id="3439" r:id="rId53"/>
    <p:sldId id="3671" r:id="rId54"/>
    <p:sldId id="1898" r:id="rId55"/>
    <p:sldId id="414" r:id="rId56"/>
    <p:sldId id="314" r:id="rId57"/>
    <p:sldId id="3670" r:id="rId58"/>
    <p:sldId id="3675" r:id="rId59"/>
    <p:sldId id="3683" r:id="rId60"/>
    <p:sldId id="3672" r:id="rId61"/>
    <p:sldId id="2072" r:id="rId62"/>
    <p:sldId id="1924" r:id="rId63"/>
    <p:sldId id="2274" r:id="rId64"/>
    <p:sldId id="716" r:id="rId65"/>
    <p:sldId id="2041" r:id="rId66"/>
    <p:sldId id="1883" r:id="rId67"/>
    <p:sldId id="3679" r:id="rId68"/>
    <p:sldId id="1606" r:id="rId69"/>
    <p:sldId id="2320" r:id="rId70"/>
    <p:sldId id="262" r:id="rId71"/>
    <p:sldId id="1865" r:id="rId72"/>
    <p:sldId id="323" r:id="rId73"/>
    <p:sldId id="2130" r:id="rId74"/>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1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784"/>
    <p:restoredTop sz="94658"/>
  </p:normalViewPr>
  <p:slideViewPr>
    <p:cSldViewPr snapToGrid="0" showGuides="1">
      <p:cViewPr varScale="1">
        <p:scale>
          <a:sx n="102" d="100"/>
          <a:sy n="102" d="100"/>
        </p:scale>
        <p:origin x="376" y="472"/>
      </p:cViewPr>
      <p:guideLst>
        <p:guide orient="horz" pos="2183"/>
        <p:guide pos="3817"/>
      </p:guideLst>
    </p:cSldViewPr>
  </p:slideViewPr>
  <p:notesTextViewPr>
    <p:cViewPr>
      <p:scale>
        <a:sx n="1" d="1"/>
        <a:sy n="1" d="1"/>
      </p:scale>
      <p:origin x="0" y="0"/>
    </p:cViewPr>
  </p:notesTextViewPr>
  <p:sorterViewPr>
    <p:cViewPr>
      <p:scale>
        <a:sx n="161" d="100"/>
        <a:sy n="161"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F33E08F-0F73-6949-A185-907003B1CEBA}" type="doc">
      <dgm:prSet loTypeId="urn:microsoft.com/office/officeart/2005/8/layout/default" loCatId="" qsTypeId="urn:microsoft.com/office/officeart/2005/8/quickstyle/simple1" qsCatId="simple" csTypeId="urn:microsoft.com/office/officeart/2005/8/colors/colorful1" csCatId="colorful" phldr="1"/>
      <dgm:spPr/>
      <dgm:t>
        <a:bodyPr/>
        <a:lstStyle/>
        <a:p>
          <a:endParaRPr lang="en-US"/>
        </a:p>
      </dgm:t>
    </dgm:pt>
    <dgm:pt modelId="{525B54A6-873B-E045-BA7D-AF698C122A8F}">
      <dgm:prSet phldrT="[Text]"/>
      <dgm:spPr/>
      <dgm:t>
        <a:bodyPr/>
        <a:lstStyle/>
        <a:p>
          <a:r>
            <a:rPr lang="fr-CA" noProof="1"/>
            <a:t>Puissance</a:t>
          </a:r>
        </a:p>
      </dgm:t>
    </dgm:pt>
    <dgm:pt modelId="{4D051F50-A4A2-A247-B905-CF500CD74887}" type="parTrans" cxnId="{7F03631E-316B-FF46-AF8D-10308FE28E8A}">
      <dgm:prSet/>
      <dgm:spPr/>
      <dgm:t>
        <a:bodyPr/>
        <a:lstStyle/>
        <a:p>
          <a:endParaRPr lang="en-US"/>
        </a:p>
      </dgm:t>
    </dgm:pt>
    <dgm:pt modelId="{5BDA0738-509E-4444-9DBF-78235637120F}" type="sibTrans" cxnId="{7F03631E-316B-FF46-AF8D-10308FE28E8A}">
      <dgm:prSet/>
      <dgm:spPr/>
      <dgm:t>
        <a:bodyPr/>
        <a:lstStyle/>
        <a:p>
          <a:endParaRPr lang="en-US"/>
        </a:p>
      </dgm:t>
    </dgm:pt>
    <dgm:pt modelId="{ECB19E4C-5BDC-7F48-A968-EAEB843D7FDB}">
      <dgm:prSet phldrT="[Text]"/>
      <dgm:spPr/>
      <dgm:t>
        <a:bodyPr/>
        <a:lstStyle/>
        <a:p>
          <a:r>
            <a:rPr lang="fr-CA" noProof="1"/>
            <a:t>Force</a:t>
          </a:r>
        </a:p>
      </dgm:t>
    </dgm:pt>
    <dgm:pt modelId="{4D50427B-7CB8-A24B-A23F-1D977C75CB1D}" type="parTrans" cxnId="{952D72A8-D418-C240-AEFC-E6D424854B64}">
      <dgm:prSet/>
      <dgm:spPr/>
      <dgm:t>
        <a:bodyPr/>
        <a:lstStyle/>
        <a:p>
          <a:endParaRPr lang="en-US"/>
        </a:p>
      </dgm:t>
    </dgm:pt>
    <dgm:pt modelId="{1DDDEA6F-82CD-5144-9BC1-19724AA9B766}" type="sibTrans" cxnId="{952D72A8-D418-C240-AEFC-E6D424854B64}">
      <dgm:prSet/>
      <dgm:spPr/>
      <dgm:t>
        <a:bodyPr/>
        <a:lstStyle/>
        <a:p>
          <a:endParaRPr lang="en-US"/>
        </a:p>
      </dgm:t>
    </dgm:pt>
    <dgm:pt modelId="{3CDAC0C4-65C6-534B-B7D9-B184742FD10E}">
      <dgm:prSet phldrT="[Text]"/>
      <dgm:spPr/>
      <dgm:t>
        <a:bodyPr/>
        <a:lstStyle/>
        <a:p>
          <a:r>
            <a:rPr lang="fr-CA" noProof="1"/>
            <a:t>Vitesse</a:t>
          </a:r>
          <a:endParaRPr lang="fr-CA" baseline="-25000" noProof="1"/>
        </a:p>
      </dgm:t>
    </dgm:pt>
    <dgm:pt modelId="{9E5E9B90-775C-0141-95BA-5D8E9D412111}" type="parTrans" cxnId="{B7525845-B161-1049-951D-DE0A24FEE713}">
      <dgm:prSet/>
      <dgm:spPr/>
      <dgm:t>
        <a:bodyPr/>
        <a:lstStyle/>
        <a:p>
          <a:endParaRPr lang="en-US"/>
        </a:p>
      </dgm:t>
    </dgm:pt>
    <dgm:pt modelId="{265CBAE0-E60A-DB48-95F1-AA8E580ED7C4}" type="sibTrans" cxnId="{B7525845-B161-1049-951D-DE0A24FEE713}">
      <dgm:prSet/>
      <dgm:spPr/>
      <dgm:t>
        <a:bodyPr/>
        <a:lstStyle/>
        <a:p>
          <a:endParaRPr lang="en-US"/>
        </a:p>
      </dgm:t>
    </dgm:pt>
    <dgm:pt modelId="{E95D45D6-C625-7642-8956-4A2E0454E45C}">
      <dgm:prSet phldrT="[Text]" custT="1"/>
      <dgm:spPr/>
      <dgm:t>
        <a:bodyPr/>
        <a:lstStyle/>
        <a:p>
          <a:r>
            <a:rPr lang="fr-CA" sz="3500" kern="1200" noProof="1">
              <a:solidFill>
                <a:srgbClr val="FFFFFF"/>
              </a:solidFill>
              <a:latin typeface="Calibri"/>
              <a:ea typeface="+mn-ea"/>
              <a:cs typeface="+mn-cs"/>
            </a:rPr>
            <a:t>Capacité anaérobie</a:t>
          </a:r>
        </a:p>
      </dgm:t>
    </dgm:pt>
    <dgm:pt modelId="{3508FB12-3781-7748-B784-71CBE7BB2108}" type="parTrans" cxnId="{563273A2-E9F9-6A45-AE0C-C5848A702751}">
      <dgm:prSet/>
      <dgm:spPr/>
      <dgm:t>
        <a:bodyPr/>
        <a:lstStyle/>
        <a:p>
          <a:endParaRPr lang="en-US"/>
        </a:p>
      </dgm:t>
    </dgm:pt>
    <dgm:pt modelId="{8C1C13F3-6ED6-1647-81ED-9807CB5B69CD}" type="sibTrans" cxnId="{563273A2-E9F9-6A45-AE0C-C5848A702751}">
      <dgm:prSet/>
      <dgm:spPr/>
      <dgm:t>
        <a:bodyPr/>
        <a:lstStyle/>
        <a:p>
          <a:endParaRPr lang="en-US"/>
        </a:p>
      </dgm:t>
    </dgm:pt>
    <dgm:pt modelId="{F4EB747B-8354-F54A-9AB2-7A029FCFDD4F}">
      <dgm:prSet phldrT="[Text]"/>
      <dgm:spPr/>
      <dgm:t>
        <a:bodyPr/>
        <a:lstStyle/>
        <a:p>
          <a:r>
            <a:rPr lang="fr-CA" noProof="1"/>
            <a:t>Endurance</a:t>
          </a:r>
        </a:p>
      </dgm:t>
    </dgm:pt>
    <dgm:pt modelId="{053C71B9-4895-1E41-B480-6149B7B2B6FB}" type="parTrans" cxnId="{7E49088B-B34A-0C4B-A96F-713FEC925846}">
      <dgm:prSet/>
      <dgm:spPr/>
      <dgm:t>
        <a:bodyPr/>
        <a:lstStyle/>
        <a:p>
          <a:endParaRPr lang="en-US"/>
        </a:p>
      </dgm:t>
    </dgm:pt>
    <dgm:pt modelId="{CEECD2E5-6BE0-CD4E-B0DD-E34A82AA4B10}" type="sibTrans" cxnId="{7E49088B-B34A-0C4B-A96F-713FEC925846}">
      <dgm:prSet/>
      <dgm:spPr/>
      <dgm:t>
        <a:bodyPr/>
        <a:lstStyle/>
        <a:p>
          <a:endParaRPr lang="en-US"/>
        </a:p>
      </dgm:t>
    </dgm:pt>
    <dgm:pt modelId="{C9E5D7D2-606F-9B4D-8E3B-18740EAEF8E2}">
      <dgm:prSet phldrT="[Text]"/>
      <dgm:spPr/>
      <dgm:t>
        <a:bodyPr/>
        <a:lstStyle/>
        <a:p>
          <a:r>
            <a:rPr lang="fr-CA" noProof="1"/>
            <a:t>?</a:t>
          </a:r>
        </a:p>
      </dgm:t>
    </dgm:pt>
    <dgm:pt modelId="{212939DF-D898-744E-9337-EBCCCCFBFECF}" type="parTrans" cxnId="{5DB50A66-3ACA-EB48-8F73-64E723ED1D84}">
      <dgm:prSet/>
      <dgm:spPr/>
      <dgm:t>
        <a:bodyPr/>
        <a:lstStyle/>
        <a:p>
          <a:endParaRPr lang="fr-FR"/>
        </a:p>
      </dgm:t>
    </dgm:pt>
    <dgm:pt modelId="{0BDA3C18-E6FC-824D-AA4A-F3D2444BB775}" type="sibTrans" cxnId="{5DB50A66-3ACA-EB48-8F73-64E723ED1D84}">
      <dgm:prSet/>
      <dgm:spPr/>
      <dgm:t>
        <a:bodyPr/>
        <a:lstStyle/>
        <a:p>
          <a:endParaRPr lang="fr-FR"/>
        </a:p>
      </dgm:t>
    </dgm:pt>
    <dgm:pt modelId="{06079E22-3387-7442-8BED-7D602B333368}">
      <dgm:prSet phldrT="[Text]" custT="1"/>
      <dgm:spPr/>
      <dgm:t>
        <a:bodyPr/>
        <a:lstStyle/>
        <a:p>
          <a:r>
            <a:rPr lang="fr-CA" sz="3800" noProof="1"/>
            <a:t>VO</a:t>
          </a:r>
          <a:r>
            <a:rPr lang="fr-CA" sz="3800" baseline="-25000" noProof="1"/>
            <a:t>2</a:t>
          </a:r>
          <a:r>
            <a:rPr lang="fr-CA" sz="2800" baseline="0" noProof="1"/>
            <a:t>max</a:t>
          </a:r>
          <a:endParaRPr lang="fr-CA" sz="3800" baseline="0" noProof="1"/>
        </a:p>
      </dgm:t>
    </dgm:pt>
    <dgm:pt modelId="{3FDCE22F-7F03-8D48-8584-FB638EF38CC2}" type="parTrans" cxnId="{87E80BCB-0D01-294A-9ADF-304890F0B414}">
      <dgm:prSet/>
      <dgm:spPr/>
      <dgm:t>
        <a:bodyPr/>
        <a:lstStyle/>
        <a:p>
          <a:endParaRPr lang="fr-FR"/>
        </a:p>
      </dgm:t>
    </dgm:pt>
    <dgm:pt modelId="{802C95A9-F483-A842-80FC-84C2CC33D7D2}" type="sibTrans" cxnId="{87E80BCB-0D01-294A-9ADF-304890F0B414}">
      <dgm:prSet/>
      <dgm:spPr/>
      <dgm:t>
        <a:bodyPr/>
        <a:lstStyle/>
        <a:p>
          <a:endParaRPr lang="fr-FR"/>
        </a:p>
      </dgm:t>
    </dgm:pt>
    <dgm:pt modelId="{B6A50400-397E-E84D-99C6-41080AB89A6F}" type="pres">
      <dgm:prSet presAssocID="{1F33E08F-0F73-6949-A185-907003B1CEBA}" presName="diagram" presStyleCnt="0">
        <dgm:presLayoutVars>
          <dgm:dir/>
          <dgm:resizeHandles val="exact"/>
        </dgm:presLayoutVars>
      </dgm:prSet>
      <dgm:spPr/>
    </dgm:pt>
    <dgm:pt modelId="{9751ADC2-910B-1248-8C94-CAA7B37B6232}" type="pres">
      <dgm:prSet presAssocID="{06079E22-3387-7442-8BED-7D602B333368}" presName="node" presStyleLbl="node1" presStyleIdx="0" presStyleCnt="7" custLinFactNeighborX="2655" custLinFactNeighborY="-3553">
        <dgm:presLayoutVars>
          <dgm:bulletEnabled val="1"/>
        </dgm:presLayoutVars>
      </dgm:prSet>
      <dgm:spPr/>
    </dgm:pt>
    <dgm:pt modelId="{1158E154-97D1-454C-AA87-B0B21AB253B1}" type="pres">
      <dgm:prSet presAssocID="{802C95A9-F483-A842-80FC-84C2CC33D7D2}" presName="sibTrans" presStyleCnt="0"/>
      <dgm:spPr/>
    </dgm:pt>
    <dgm:pt modelId="{141EC832-7D74-2944-AA00-63E251A41986}" type="pres">
      <dgm:prSet presAssocID="{E95D45D6-C625-7642-8956-4A2E0454E45C}" presName="node" presStyleLbl="node1" presStyleIdx="1" presStyleCnt="7" custLinFactNeighborX="540" custLinFactNeighborY="-6642">
        <dgm:presLayoutVars>
          <dgm:bulletEnabled val="1"/>
        </dgm:presLayoutVars>
      </dgm:prSet>
      <dgm:spPr/>
    </dgm:pt>
    <dgm:pt modelId="{C4502339-5CC5-474A-8DD6-BEBF09B454E0}" type="pres">
      <dgm:prSet presAssocID="{8C1C13F3-6ED6-1647-81ED-9807CB5B69CD}" presName="sibTrans" presStyleCnt="0"/>
      <dgm:spPr/>
    </dgm:pt>
    <dgm:pt modelId="{A6BB2087-7B32-D34C-8DF2-88AFDFEAFF32}" type="pres">
      <dgm:prSet presAssocID="{F4EB747B-8354-F54A-9AB2-7A029FCFDD4F}" presName="node" presStyleLbl="node1" presStyleIdx="2" presStyleCnt="7" custLinFactNeighborX="1761" custLinFactNeighborY="-7235">
        <dgm:presLayoutVars>
          <dgm:bulletEnabled val="1"/>
        </dgm:presLayoutVars>
      </dgm:prSet>
      <dgm:spPr/>
    </dgm:pt>
    <dgm:pt modelId="{B031A1CF-1991-1B49-B1DE-FF239CC4E404}" type="pres">
      <dgm:prSet presAssocID="{CEECD2E5-6BE0-CD4E-B0DD-E34A82AA4B10}" presName="sibTrans" presStyleCnt="0"/>
      <dgm:spPr/>
    </dgm:pt>
    <dgm:pt modelId="{4EEEA2B6-8F42-414C-AD55-C3C4E33C075A}" type="pres">
      <dgm:prSet presAssocID="{525B54A6-873B-E045-BA7D-AF698C122A8F}" presName="node" presStyleLbl="node1" presStyleIdx="3" presStyleCnt="7" custLinFactNeighborY="-4763">
        <dgm:presLayoutVars>
          <dgm:bulletEnabled val="1"/>
        </dgm:presLayoutVars>
      </dgm:prSet>
      <dgm:spPr/>
    </dgm:pt>
    <dgm:pt modelId="{2423AD68-B627-9245-A632-62AB42198AED}" type="pres">
      <dgm:prSet presAssocID="{5BDA0738-509E-4444-9DBF-78235637120F}" presName="sibTrans" presStyleCnt="0"/>
      <dgm:spPr/>
    </dgm:pt>
    <dgm:pt modelId="{57B630DD-5AE0-B94A-AA47-6EF859677104}" type="pres">
      <dgm:prSet presAssocID="{3CDAC0C4-65C6-534B-B7D9-B184742FD10E}" presName="node" presStyleLbl="node1" presStyleIdx="4" presStyleCnt="7" custLinFactNeighborX="572" custLinFactNeighborY="-6669">
        <dgm:presLayoutVars>
          <dgm:bulletEnabled val="1"/>
        </dgm:presLayoutVars>
      </dgm:prSet>
      <dgm:spPr/>
    </dgm:pt>
    <dgm:pt modelId="{C0D35C7F-EAD0-8D40-8A9D-D6E1D9A80589}" type="pres">
      <dgm:prSet presAssocID="{265CBAE0-E60A-DB48-95F1-AA8E580ED7C4}" presName="sibTrans" presStyleCnt="0"/>
      <dgm:spPr/>
    </dgm:pt>
    <dgm:pt modelId="{78B6759B-5260-A14B-BC33-CF082DC11B42}" type="pres">
      <dgm:prSet presAssocID="{ECB19E4C-5BDC-7F48-A968-EAEB843D7FDB}" presName="node" presStyleLbl="node1" presStyleIdx="5" presStyleCnt="7" custLinFactNeighborX="2428" custLinFactNeighborY="-6019">
        <dgm:presLayoutVars>
          <dgm:bulletEnabled val="1"/>
        </dgm:presLayoutVars>
      </dgm:prSet>
      <dgm:spPr/>
    </dgm:pt>
    <dgm:pt modelId="{C300EE02-E440-A94C-B2CD-01B8850F7B6F}" type="pres">
      <dgm:prSet presAssocID="{1DDDEA6F-82CD-5144-9BC1-19724AA9B766}" presName="sibTrans" presStyleCnt="0"/>
      <dgm:spPr/>
    </dgm:pt>
    <dgm:pt modelId="{2D47966F-C26C-3843-B97D-BF08DDB142F4}" type="pres">
      <dgm:prSet presAssocID="{C9E5D7D2-606F-9B4D-8E3B-18740EAEF8E2}" presName="node" presStyleLbl="node1" presStyleIdx="6" presStyleCnt="7" custLinFactNeighborX="2858" custLinFactNeighborY="4763">
        <dgm:presLayoutVars>
          <dgm:bulletEnabled val="1"/>
        </dgm:presLayoutVars>
      </dgm:prSet>
      <dgm:spPr/>
    </dgm:pt>
  </dgm:ptLst>
  <dgm:cxnLst>
    <dgm:cxn modelId="{7F03631E-316B-FF46-AF8D-10308FE28E8A}" srcId="{1F33E08F-0F73-6949-A185-907003B1CEBA}" destId="{525B54A6-873B-E045-BA7D-AF698C122A8F}" srcOrd="3" destOrd="0" parTransId="{4D051F50-A4A2-A247-B905-CF500CD74887}" sibTransId="{5BDA0738-509E-4444-9DBF-78235637120F}"/>
    <dgm:cxn modelId="{FF2F043D-7BF6-0F4B-B1C8-E6F7B2EFD925}" type="presOf" srcId="{525B54A6-873B-E045-BA7D-AF698C122A8F}" destId="{4EEEA2B6-8F42-414C-AD55-C3C4E33C075A}" srcOrd="0" destOrd="0" presId="urn:microsoft.com/office/officeart/2005/8/layout/default"/>
    <dgm:cxn modelId="{86C94740-0C1D-A042-ABF7-AFA06D6542C7}" type="presOf" srcId="{F4EB747B-8354-F54A-9AB2-7A029FCFDD4F}" destId="{A6BB2087-7B32-D34C-8DF2-88AFDFEAFF32}" srcOrd="0" destOrd="0" presId="urn:microsoft.com/office/officeart/2005/8/layout/default"/>
    <dgm:cxn modelId="{06681342-2F18-C844-8AB4-73127E18EA41}" type="presOf" srcId="{C9E5D7D2-606F-9B4D-8E3B-18740EAEF8E2}" destId="{2D47966F-C26C-3843-B97D-BF08DDB142F4}" srcOrd="0" destOrd="0" presId="urn:microsoft.com/office/officeart/2005/8/layout/default"/>
    <dgm:cxn modelId="{B7525845-B161-1049-951D-DE0A24FEE713}" srcId="{1F33E08F-0F73-6949-A185-907003B1CEBA}" destId="{3CDAC0C4-65C6-534B-B7D9-B184742FD10E}" srcOrd="4" destOrd="0" parTransId="{9E5E9B90-775C-0141-95BA-5D8E9D412111}" sibTransId="{265CBAE0-E60A-DB48-95F1-AA8E580ED7C4}"/>
    <dgm:cxn modelId="{5DB50A66-3ACA-EB48-8F73-64E723ED1D84}" srcId="{1F33E08F-0F73-6949-A185-907003B1CEBA}" destId="{C9E5D7D2-606F-9B4D-8E3B-18740EAEF8E2}" srcOrd="6" destOrd="0" parTransId="{212939DF-D898-744E-9337-EBCCCCFBFECF}" sibTransId="{0BDA3C18-E6FC-824D-AA4A-F3D2444BB775}"/>
    <dgm:cxn modelId="{1CCEA283-61C9-9B45-88CB-848798819F29}" type="presOf" srcId="{1F33E08F-0F73-6949-A185-907003B1CEBA}" destId="{B6A50400-397E-E84D-99C6-41080AB89A6F}" srcOrd="0" destOrd="0" presId="urn:microsoft.com/office/officeart/2005/8/layout/default"/>
    <dgm:cxn modelId="{7E49088B-B34A-0C4B-A96F-713FEC925846}" srcId="{1F33E08F-0F73-6949-A185-907003B1CEBA}" destId="{F4EB747B-8354-F54A-9AB2-7A029FCFDD4F}" srcOrd="2" destOrd="0" parTransId="{053C71B9-4895-1E41-B480-6149B7B2B6FB}" sibTransId="{CEECD2E5-6BE0-CD4E-B0DD-E34A82AA4B10}"/>
    <dgm:cxn modelId="{454EB49E-E328-6B49-9E59-1768F4DDC664}" type="presOf" srcId="{06079E22-3387-7442-8BED-7D602B333368}" destId="{9751ADC2-910B-1248-8C94-CAA7B37B6232}" srcOrd="0" destOrd="0" presId="urn:microsoft.com/office/officeart/2005/8/layout/default"/>
    <dgm:cxn modelId="{563273A2-E9F9-6A45-AE0C-C5848A702751}" srcId="{1F33E08F-0F73-6949-A185-907003B1CEBA}" destId="{E95D45D6-C625-7642-8956-4A2E0454E45C}" srcOrd="1" destOrd="0" parTransId="{3508FB12-3781-7748-B784-71CBE7BB2108}" sibTransId="{8C1C13F3-6ED6-1647-81ED-9807CB5B69CD}"/>
    <dgm:cxn modelId="{601C16A4-081F-474D-84BC-498414F80C28}" type="presOf" srcId="{E95D45D6-C625-7642-8956-4A2E0454E45C}" destId="{141EC832-7D74-2944-AA00-63E251A41986}" srcOrd="0" destOrd="0" presId="urn:microsoft.com/office/officeart/2005/8/layout/default"/>
    <dgm:cxn modelId="{952D72A8-D418-C240-AEFC-E6D424854B64}" srcId="{1F33E08F-0F73-6949-A185-907003B1CEBA}" destId="{ECB19E4C-5BDC-7F48-A968-EAEB843D7FDB}" srcOrd="5" destOrd="0" parTransId="{4D50427B-7CB8-A24B-A23F-1D977C75CB1D}" sibTransId="{1DDDEA6F-82CD-5144-9BC1-19724AA9B766}"/>
    <dgm:cxn modelId="{3705E8B7-9466-EF49-B635-47BFCF10772F}" type="presOf" srcId="{3CDAC0C4-65C6-534B-B7D9-B184742FD10E}" destId="{57B630DD-5AE0-B94A-AA47-6EF859677104}" srcOrd="0" destOrd="0" presId="urn:microsoft.com/office/officeart/2005/8/layout/default"/>
    <dgm:cxn modelId="{87E80BCB-0D01-294A-9ADF-304890F0B414}" srcId="{1F33E08F-0F73-6949-A185-907003B1CEBA}" destId="{06079E22-3387-7442-8BED-7D602B333368}" srcOrd="0" destOrd="0" parTransId="{3FDCE22F-7F03-8D48-8584-FB638EF38CC2}" sibTransId="{802C95A9-F483-A842-80FC-84C2CC33D7D2}"/>
    <dgm:cxn modelId="{EC0C08CC-01DB-BC43-8A09-9CB5D192AE6E}" type="presOf" srcId="{ECB19E4C-5BDC-7F48-A968-EAEB843D7FDB}" destId="{78B6759B-5260-A14B-BC33-CF082DC11B42}" srcOrd="0" destOrd="0" presId="urn:microsoft.com/office/officeart/2005/8/layout/default"/>
    <dgm:cxn modelId="{CDA8D25C-F6F1-504F-9952-0052898EF120}" type="presParOf" srcId="{B6A50400-397E-E84D-99C6-41080AB89A6F}" destId="{9751ADC2-910B-1248-8C94-CAA7B37B6232}" srcOrd="0" destOrd="0" presId="urn:microsoft.com/office/officeart/2005/8/layout/default"/>
    <dgm:cxn modelId="{A1AED2C4-6FC0-2E41-A2CC-D63D841378C2}" type="presParOf" srcId="{B6A50400-397E-E84D-99C6-41080AB89A6F}" destId="{1158E154-97D1-454C-AA87-B0B21AB253B1}" srcOrd="1" destOrd="0" presId="urn:microsoft.com/office/officeart/2005/8/layout/default"/>
    <dgm:cxn modelId="{B516D1FD-6FBD-5649-B0BD-F31ACBCF5225}" type="presParOf" srcId="{B6A50400-397E-E84D-99C6-41080AB89A6F}" destId="{141EC832-7D74-2944-AA00-63E251A41986}" srcOrd="2" destOrd="0" presId="urn:microsoft.com/office/officeart/2005/8/layout/default"/>
    <dgm:cxn modelId="{625C05AE-7E82-2F41-9E3A-D1CDA74102DE}" type="presParOf" srcId="{B6A50400-397E-E84D-99C6-41080AB89A6F}" destId="{C4502339-5CC5-474A-8DD6-BEBF09B454E0}" srcOrd="3" destOrd="0" presId="urn:microsoft.com/office/officeart/2005/8/layout/default"/>
    <dgm:cxn modelId="{F39F1402-8ED0-DC4A-B01B-E2F414781162}" type="presParOf" srcId="{B6A50400-397E-E84D-99C6-41080AB89A6F}" destId="{A6BB2087-7B32-D34C-8DF2-88AFDFEAFF32}" srcOrd="4" destOrd="0" presId="urn:microsoft.com/office/officeart/2005/8/layout/default"/>
    <dgm:cxn modelId="{6D55C1AD-E3B0-AA44-BEBF-3653892ECE9E}" type="presParOf" srcId="{B6A50400-397E-E84D-99C6-41080AB89A6F}" destId="{B031A1CF-1991-1B49-B1DE-FF239CC4E404}" srcOrd="5" destOrd="0" presId="urn:microsoft.com/office/officeart/2005/8/layout/default"/>
    <dgm:cxn modelId="{447439AF-B436-AE49-876F-83CB3CBA4BED}" type="presParOf" srcId="{B6A50400-397E-E84D-99C6-41080AB89A6F}" destId="{4EEEA2B6-8F42-414C-AD55-C3C4E33C075A}" srcOrd="6" destOrd="0" presId="urn:microsoft.com/office/officeart/2005/8/layout/default"/>
    <dgm:cxn modelId="{45145A7D-FCB7-7143-A292-30F2ED84CE7F}" type="presParOf" srcId="{B6A50400-397E-E84D-99C6-41080AB89A6F}" destId="{2423AD68-B627-9245-A632-62AB42198AED}" srcOrd="7" destOrd="0" presId="urn:microsoft.com/office/officeart/2005/8/layout/default"/>
    <dgm:cxn modelId="{32D8B0E7-65CF-2849-AD7F-C63430345C2D}" type="presParOf" srcId="{B6A50400-397E-E84D-99C6-41080AB89A6F}" destId="{57B630DD-5AE0-B94A-AA47-6EF859677104}" srcOrd="8" destOrd="0" presId="urn:microsoft.com/office/officeart/2005/8/layout/default"/>
    <dgm:cxn modelId="{934F630E-749A-894A-8F1B-70BE4E2BB5DB}" type="presParOf" srcId="{B6A50400-397E-E84D-99C6-41080AB89A6F}" destId="{C0D35C7F-EAD0-8D40-8A9D-D6E1D9A80589}" srcOrd="9" destOrd="0" presId="urn:microsoft.com/office/officeart/2005/8/layout/default"/>
    <dgm:cxn modelId="{410D6B1C-DE0E-8F45-AA56-215A9E6D5095}" type="presParOf" srcId="{B6A50400-397E-E84D-99C6-41080AB89A6F}" destId="{78B6759B-5260-A14B-BC33-CF082DC11B42}" srcOrd="10" destOrd="0" presId="urn:microsoft.com/office/officeart/2005/8/layout/default"/>
    <dgm:cxn modelId="{6F3F18FB-2570-254A-A556-5236FB046AC6}" type="presParOf" srcId="{B6A50400-397E-E84D-99C6-41080AB89A6F}" destId="{C300EE02-E440-A94C-B2CD-01B8850F7B6F}" srcOrd="11" destOrd="0" presId="urn:microsoft.com/office/officeart/2005/8/layout/default"/>
    <dgm:cxn modelId="{758417A7-0AB8-9148-88B4-BF5F393C2988}" type="presParOf" srcId="{B6A50400-397E-E84D-99C6-41080AB89A6F}" destId="{2D47966F-C26C-3843-B97D-BF08DDB142F4}" srcOrd="12"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42CCE64-12E7-48E5-865A-5509E9722DF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3293860F-42EA-4A9C-BE95-3408B847F2E0}">
      <dgm:prSet/>
      <dgm:spPr/>
      <dgm:t>
        <a:bodyPr/>
        <a:lstStyle/>
        <a:p>
          <a:r>
            <a:rPr lang="fr-CA" noProof="1"/>
            <a:t>Continu facile</a:t>
          </a:r>
        </a:p>
      </dgm:t>
    </dgm:pt>
    <dgm:pt modelId="{D1B0FFC0-869A-412A-AD9D-8FDB9EE1527F}" type="parTrans" cxnId="{B18E3B6E-BEA9-4893-82CC-666212BC7F3F}">
      <dgm:prSet/>
      <dgm:spPr/>
      <dgm:t>
        <a:bodyPr/>
        <a:lstStyle/>
        <a:p>
          <a:endParaRPr lang="en-US"/>
        </a:p>
      </dgm:t>
    </dgm:pt>
    <dgm:pt modelId="{21D3BA77-94B6-4BA8-A24E-256A78A36A33}" type="sibTrans" cxnId="{B18E3B6E-BEA9-4893-82CC-666212BC7F3F}">
      <dgm:prSet/>
      <dgm:spPr/>
      <dgm:t>
        <a:bodyPr/>
        <a:lstStyle/>
        <a:p>
          <a:endParaRPr lang="en-US"/>
        </a:p>
      </dgm:t>
    </dgm:pt>
    <dgm:pt modelId="{63753570-1777-4B1E-AAA0-E96B98159442}">
      <dgm:prSet/>
      <dgm:spPr/>
      <dgm:t>
        <a:bodyPr/>
        <a:lstStyle/>
        <a:p>
          <a:r>
            <a:rPr lang="fr-CA" noProof="1"/>
            <a:t>Continu rapide</a:t>
          </a:r>
        </a:p>
      </dgm:t>
    </dgm:pt>
    <dgm:pt modelId="{E4F7C965-BD85-4E83-9D06-68C1F009909A}" type="parTrans" cxnId="{AB85F6BB-EA7B-4BD7-81B1-685FCA78CA2B}">
      <dgm:prSet/>
      <dgm:spPr/>
      <dgm:t>
        <a:bodyPr/>
        <a:lstStyle/>
        <a:p>
          <a:endParaRPr lang="en-US"/>
        </a:p>
      </dgm:t>
    </dgm:pt>
    <dgm:pt modelId="{E689B41D-3C2E-44A2-B5E3-0C9BFC6DA1E1}" type="sibTrans" cxnId="{AB85F6BB-EA7B-4BD7-81B1-685FCA78CA2B}">
      <dgm:prSet/>
      <dgm:spPr/>
      <dgm:t>
        <a:bodyPr/>
        <a:lstStyle/>
        <a:p>
          <a:endParaRPr lang="en-US"/>
        </a:p>
      </dgm:t>
    </dgm:pt>
    <dgm:pt modelId="{848DEF74-3768-47EB-8066-54EAF917B381}">
      <dgm:prSet/>
      <dgm:spPr/>
      <dgm:t>
        <a:bodyPr/>
        <a:lstStyle/>
        <a:p>
          <a:r>
            <a:rPr lang="fr-CA" noProof="1"/>
            <a:t>Continu long</a:t>
          </a:r>
        </a:p>
      </dgm:t>
    </dgm:pt>
    <dgm:pt modelId="{7F01C7B2-A4CE-4305-B5A8-BA2B7E3E1F8F}" type="parTrans" cxnId="{5DA87B6E-79CC-43FF-BE83-1C39F25307B2}">
      <dgm:prSet/>
      <dgm:spPr/>
      <dgm:t>
        <a:bodyPr/>
        <a:lstStyle/>
        <a:p>
          <a:endParaRPr lang="en-US"/>
        </a:p>
      </dgm:t>
    </dgm:pt>
    <dgm:pt modelId="{07DB45AC-A373-43E1-82EA-2060B733E32E}" type="sibTrans" cxnId="{5DA87B6E-79CC-43FF-BE83-1C39F25307B2}">
      <dgm:prSet/>
      <dgm:spPr/>
      <dgm:t>
        <a:bodyPr/>
        <a:lstStyle/>
        <a:p>
          <a:endParaRPr lang="en-US"/>
        </a:p>
      </dgm:t>
    </dgm:pt>
    <dgm:pt modelId="{5A1E700E-B807-474B-92F0-D8CE7F101A94}">
      <dgm:prSet/>
      <dgm:spPr/>
      <dgm:t>
        <a:bodyPr/>
        <a:lstStyle/>
        <a:p>
          <a:r>
            <a:rPr lang="fr-CA" b="1" noProof="1"/>
            <a:t>Fartlek</a:t>
          </a:r>
          <a:endParaRPr lang="fr-CA" noProof="1"/>
        </a:p>
      </dgm:t>
    </dgm:pt>
    <dgm:pt modelId="{FFD4942E-ADC0-4739-A27F-8025973A2FF7}" type="parTrans" cxnId="{A08B34EA-20CF-45F8-AF1E-5B0E17201F0C}">
      <dgm:prSet/>
      <dgm:spPr/>
      <dgm:t>
        <a:bodyPr/>
        <a:lstStyle/>
        <a:p>
          <a:endParaRPr lang="en-US"/>
        </a:p>
      </dgm:t>
    </dgm:pt>
    <dgm:pt modelId="{67C6CA49-9AC3-4006-A415-B1DCE7CFBEEA}" type="sibTrans" cxnId="{A08B34EA-20CF-45F8-AF1E-5B0E17201F0C}">
      <dgm:prSet/>
      <dgm:spPr/>
      <dgm:t>
        <a:bodyPr/>
        <a:lstStyle/>
        <a:p>
          <a:endParaRPr lang="en-US"/>
        </a:p>
      </dgm:t>
    </dgm:pt>
    <dgm:pt modelId="{81B9FA20-0CE4-4F86-BA34-99F6EB518617}">
      <dgm:prSet/>
      <dgm:spPr/>
      <dgm:t>
        <a:bodyPr/>
        <a:lstStyle/>
        <a:p>
          <a:r>
            <a:rPr lang="fr-CA" b="1" noProof="1"/>
            <a:t>EPI classique</a:t>
          </a:r>
          <a:endParaRPr lang="fr-CA" noProof="1"/>
        </a:p>
      </dgm:t>
    </dgm:pt>
    <dgm:pt modelId="{A5738087-4966-432D-A72A-606A084599E2}" type="parTrans" cxnId="{69927BFD-909D-4144-B475-1BFBA3C24F3E}">
      <dgm:prSet/>
      <dgm:spPr/>
      <dgm:t>
        <a:bodyPr/>
        <a:lstStyle/>
        <a:p>
          <a:endParaRPr lang="en-US"/>
        </a:p>
      </dgm:t>
    </dgm:pt>
    <dgm:pt modelId="{23A42E5B-466E-41EE-AF81-A1DDFDE9C74F}" type="sibTrans" cxnId="{69927BFD-909D-4144-B475-1BFBA3C24F3E}">
      <dgm:prSet/>
      <dgm:spPr/>
      <dgm:t>
        <a:bodyPr/>
        <a:lstStyle/>
        <a:p>
          <a:endParaRPr lang="en-US"/>
        </a:p>
      </dgm:t>
    </dgm:pt>
    <dgm:pt modelId="{DB92ECC7-42DD-425A-9032-1F3DC62B035D}">
      <dgm:prSet/>
      <dgm:spPr/>
      <dgm:t>
        <a:bodyPr/>
        <a:lstStyle/>
        <a:p>
          <a:r>
            <a:rPr lang="fr-CA" b="1" noProof="1"/>
            <a:t>EPI courts, longs</a:t>
          </a:r>
          <a:endParaRPr lang="fr-CA" noProof="1"/>
        </a:p>
      </dgm:t>
    </dgm:pt>
    <dgm:pt modelId="{5200068F-1275-4DF0-ABF0-3D249FFD438D}" type="parTrans" cxnId="{0F1AA509-C4FB-4714-A64E-A6D68A8E4150}">
      <dgm:prSet/>
      <dgm:spPr/>
      <dgm:t>
        <a:bodyPr/>
        <a:lstStyle/>
        <a:p>
          <a:endParaRPr lang="en-US"/>
        </a:p>
      </dgm:t>
    </dgm:pt>
    <dgm:pt modelId="{D0FAAC6D-4AAF-477A-B786-9823A7B32F51}" type="sibTrans" cxnId="{0F1AA509-C4FB-4714-A64E-A6D68A8E4150}">
      <dgm:prSet/>
      <dgm:spPr/>
      <dgm:t>
        <a:bodyPr/>
        <a:lstStyle/>
        <a:p>
          <a:endParaRPr lang="en-US"/>
        </a:p>
      </dgm:t>
    </dgm:pt>
    <dgm:pt modelId="{1D28FCC4-36CA-4CBA-9080-24FF3A88BE13}">
      <dgm:prSet/>
      <dgm:spPr/>
      <dgm:t>
        <a:bodyPr/>
        <a:lstStyle/>
        <a:p>
          <a:r>
            <a:rPr lang="fr-CA" b="1" i="1" noProof="1"/>
            <a:t>HIIT, sprints</a:t>
          </a:r>
          <a:endParaRPr lang="fr-CA" noProof="1"/>
        </a:p>
      </dgm:t>
    </dgm:pt>
    <dgm:pt modelId="{A759EAD2-078D-4703-A541-27CB3AC0B57B}" type="parTrans" cxnId="{A5B83056-C4FD-4600-B423-6E64E90BD15E}">
      <dgm:prSet/>
      <dgm:spPr/>
      <dgm:t>
        <a:bodyPr/>
        <a:lstStyle/>
        <a:p>
          <a:endParaRPr lang="en-US"/>
        </a:p>
      </dgm:t>
    </dgm:pt>
    <dgm:pt modelId="{F36473F3-739A-4B5E-8B1B-1D67B3516666}" type="sibTrans" cxnId="{A5B83056-C4FD-4600-B423-6E64E90BD15E}">
      <dgm:prSet/>
      <dgm:spPr/>
      <dgm:t>
        <a:bodyPr/>
        <a:lstStyle/>
        <a:p>
          <a:endParaRPr lang="en-US"/>
        </a:p>
      </dgm:t>
    </dgm:pt>
    <dgm:pt modelId="{CBFC67C4-F971-4CE8-8E9B-889DEF390C4C}">
      <dgm:prSet/>
      <dgm:spPr/>
      <dgm:t>
        <a:bodyPr/>
        <a:lstStyle/>
        <a:p>
          <a:r>
            <a:rPr lang="fr-CA" b="1" noProof="1"/>
            <a:t>Évoluées</a:t>
          </a:r>
          <a:endParaRPr lang="fr-CA" noProof="1"/>
        </a:p>
      </dgm:t>
    </dgm:pt>
    <dgm:pt modelId="{5068423B-1EAD-47F5-96A2-2BAF4721AFE3}" type="parTrans" cxnId="{4BD82B63-817E-4A43-A84A-E7010D714AA1}">
      <dgm:prSet/>
      <dgm:spPr/>
      <dgm:t>
        <a:bodyPr/>
        <a:lstStyle/>
        <a:p>
          <a:endParaRPr lang="en-US"/>
        </a:p>
      </dgm:t>
    </dgm:pt>
    <dgm:pt modelId="{675CDF8B-696E-4688-981E-FFD342639BA7}" type="sibTrans" cxnId="{4BD82B63-817E-4A43-A84A-E7010D714AA1}">
      <dgm:prSet/>
      <dgm:spPr/>
      <dgm:t>
        <a:bodyPr/>
        <a:lstStyle/>
        <a:p>
          <a:endParaRPr lang="en-US"/>
        </a:p>
      </dgm:t>
    </dgm:pt>
    <dgm:pt modelId="{E48D8A64-5079-2840-87D2-B6248CAA8BB3}" type="pres">
      <dgm:prSet presAssocID="{242CCE64-12E7-48E5-865A-5509E9722DF5}" presName="linear" presStyleCnt="0">
        <dgm:presLayoutVars>
          <dgm:animLvl val="lvl"/>
          <dgm:resizeHandles val="exact"/>
        </dgm:presLayoutVars>
      </dgm:prSet>
      <dgm:spPr/>
    </dgm:pt>
    <dgm:pt modelId="{43884DE0-D1EE-F74E-BEFB-55886AC26498}" type="pres">
      <dgm:prSet presAssocID="{3293860F-42EA-4A9C-BE95-3408B847F2E0}" presName="parentText" presStyleLbl="node1" presStyleIdx="0" presStyleCnt="8">
        <dgm:presLayoutVars>
          <dgm:chMax val="0"/>
          <dgm:bulletEnabled val="1"/>
        </dgm:presLayoutVars>
      </dgm:prSet>
      <dgm:spPr/>
    </dgm:pt>
    <dgm:pt modelId="{80218BF6-7385-224C-A202-4EC28D9C77A2}" type="pres">
      <dgm:prSet presAssocID="{21D3BA77-94B6-4BA8-A24E-256A78A36A33}" presName="spacer" presStyleCnt="0"/>
      <dgm:spPr/>
    </dgm:pt>
    <dgm:pt modelId="{C3F80807-996C-364D-B3D8-A861DDA8119D}" type="pres">
      <dgm:prSet presAssocID="{63753570-1777-4B1E-AAA0-E96B98159442}" presName="parentText" presStyleLbl="node1" presStyleIdx="1" presStyleCnt="8">
        <dgm:presLayoutVars>
          <dgm:chMax val="0"/>
          <dgm:bulletEnabled val="1"/>
        </dgm:presLayoutVars>
      </dgm:prSet>
      <dgm:spPr/>
    </dgm:pt>
    <dgm:pt modelId="{3B21BED5-8AA7-DE46-AB10-ECE33CAE646F}" type="pres">
      <dgm:prSet presAssocID="{E689B41D-3C2E-44A2-B5E3-0C9BFC6DA1E1}" presName="spacer" presStyleCnt="0"/>
      <dgm:spPr/>
    </dgm:pt>
    <dgm:pt modelId="{01685BC1-4AE9-884C-8951-49FAEE89AB0E}" type="pres">
      <dgm:prSet presAssocID="{848DEF74-3768-47EB-8066-54EAF917B381}" presName="parentText" presStyleLbl="node1" presStyleIdx="2" presStyleCnt="8">
        <dgm:presLayoutVars>
          <dgm:chMax val="0"/>
          <dgm:bulletEnabled val="1"/>
        </dgm:presLayoutVars>
      </dgm:prSet>
      <dgm:spPr/>
    </dgm:pt>
    <dgm:pt modelId="{5AB1FEDF-40F1-7245-ACC7-BB3275F820A8}" type="pres">
      <dgm:prSet presAssocID="{07DB45AC-A373-43E1-82EA-2060B733E32E}" presName="spacer" presStyleCnt="0"/>
      <dgm:spPr/>
    </dgm:pt>
    <dgm:pt modelId="{E0C45DFB-A990-804F-A435-03F8FE2E2BF0}" type="pres">
      <dgm:prSet presAssocID="{5A1E700E-B807-474B-92F0-D8CE7F101A94}" presName="parentText" presStyleLbl="node1" presStyleIdx="3" presStyleCnt="8">
        <dgm:presLayoutVars>
          <dgm:chMax val="0"/>
          <dgm:bulletEnabled val="1"/>
        </dgm:presLayoutVars>
      </dgm:prSet>
      <dgm:spPr/>
    </dgm:pt>
    <dgm:pt modelId="{964828AD-4ABA-2644-B75F-DBDF1293146C}" type="pres">
      <dgm:prSet presAssocID="{67C6CA49-9AC3-4006-A415-B1DCE7CFBEEA}" presName="spacer" presStyleCnt="0"/>
      <dgm:spPr/>
    </dgm:pt>
    <dgm:pt modelId="{6D024849-95E9-A64D-A212-384F77908788}" type="pres">
      <dgm:prSet presAssocID="{81B9FA20-0CE4-4F86-BA34-99F6EB518617}" presName="parentText" presStyleLbl="node1" presStyleIdx="4" presStyleCnt="8">
        <dgm:presLayoutVars>
          <dgm:chMax val="0"/>
          <dgm:bulletEnabled val="1"/>
        </dgm:presLayoutVars>
      </dgm:prSet>
      <dgm:spPr/>
    </dgm:pt>
    <dgm:pt modelId="{7C9324E3-B8B4-BD47-810F-C9FC391B0D73}" type="pres">
      <dgm:prSet presAssocID="{23A42E5B-466E-41EE-AF81-A1DDFDE9C74F}" presName="spacer" presStyleCnt="0"/>
      <dgm:spPr/>
    </dgm:pt>
    <dgm:pt modelId="{75863731-0218-704B-9AF1-6E1EEA232F81}" type="pres">
      <dgm:prSet presAssocID="{DB92ECC7-42DD-425A-9032-1F3DC62B035D}" presName="parentText" presStyleLbl="node1" presStyleIdx="5" presStyleCnt="8">
        <dgm:presLayoutVars>
          <dgm:chMax val="0"/>
          <dgm:bulletEnabled val="1"/>
        </dgm:presLayoutVars>
      </dgm:prSet>
      <dgm:spPr/>
    </dgm:pt>
    <dgm:pt modelId="{B4D5BAED-3E80-9F45-B37A-00FBB56CD7FA}" type="pres">
      <dgm:prSet presAssocID="{D0FAAC6D-4AAF-477A-B786-9823A7B32F51}" presName="spacer" presStyleCnt="0"/>
      <dgm:spPr/>
    </dgm:pt>
    <dgm:pt modelId="{F32157CD-E01C-5A40-909B-3F784AF91488}" type="pres">
      <dgm:prSet presAssocID="{1D28FCC4-36CA-4CBA-9080-24FF3A88BE13}" presName="parentText" presStyleLbl="node1" presStyleIdx="6" presStyleCnt="8">
        <dgm:presLayoutVars>
          <dgm:chMax val="0"/>
          <dgm:bulletEnabled val="1"/>
        </dgm:presLayoutVars>
      </dgm:prSet>
      <dgm:spPr/>
    </dgm:pt>
    <dgm:pt modelId="{9B6F139F-4333-2A46-8D9C-D2D05FC23382}" type="pres">
      <dgm:prSet presAssocID="{F36473F3-739A-4B5E-8B1B-1D67B3516666}" presName="spacer" presStyleCnt="0"/>
      <dgm:spPr/>
    </dgm:pt>
    <dgm:pt modelId="{E949307B-2737-E84F-8D53-8EF520EAE34E}" type="pres">
      <dgm:prSet presAssocID="{CBFC67C4-F971-4CE8-8E9B-889DEF390C4C}" presName="parentText" presStyleLbl="node1" presStyleIdx="7" presStyleCnt="8">
        <dgm:presLayoutVars>
          <dgm:chMax val="0"/>
          <dgm:bulletEnabled val="1"/>
        </dgm:presLayoutVars>
      </dgm:prSet>
      <dgm:spPr/>
    </dgm:pt>
  </dgm:ptLst>
  <dgm:cxnLst>
    <dgm:cxn modelId="{F8A7EC06-173E-7941-9638-F126EC93F200}" type="presOf" srcId="{81B9FA20-0CE4-4F86-BA34-99F6EB518617}" destId="{6D024849-95E9-A64D-A212-384F77908788}" srcOrd="0" destOrd="0" presId="urn:microsoft.com/office/officeart/2005/8/layout/vList2"/>
    <dgm:cxn modelId="{0F1AA509-C4FB-4714-A64E-A6D68A8E4150}" srcId="{242CCE64-12E7-48E5-865A-5509E9722DF5}" destId="{DB92ECC7-42DD-425A-9032-1F3DC62B035D}" srcOrd="5" destOrd="0" parTransId="{5200068F-1275-4DF0-ABF0-3D249FFD438D}" sibTransId="{D0FAAC6D-4AAF-477A-B786-9823A7B32F51}"/>
    <dgm:cxn modelId="{A3EE801E-2B17-014F-962D-2F0C156AE5F5}" type="presOf" srcId="{1D28FCC4-36CA-4CBA-9080-24FF3A88BE13}" destId="{F32157CD-E01C-5A40-909B-3F784AF91488}" srcOrd="0" destOrd="0" presId="urn:microsoft.com/office/officeart/2005/8/layout/vList2"/>
    <dgm:cxn modelId="{D3C53E28-52BF-9A45-83D8-947C8F70B3FD}" type="presOf" srcId="{DB92ECC7-42DD-425A-9032-1F3DC62B035D}" destId="{75863731-0218-704B-9AF1-6E1EEA232F81}" srcOrd="0" destOrd="0" presId="urn:microsoft.com/office/officeart/2005/8/layout/vList2"/>
    <dgm:cxn modelId="{A5B83056-C4FD-4600-B423-6E64E90BD15E}" srcId="{242CCE64-12E7-48E5-865A-5509E9722DF5}" destId="{1D28FCC4-36CA-4CBA-9080-24FF3A88BE13}" srcOrd="6" destOrd="0" parTransId="{A759EAD2-078D-4703-A541-27CB3AC0B57B}" sibTransId="{F36473F3-739A-4B5E-8B1B-1D67B3516666}"/>
    <dgm:cxn modelId="{1C8CB05F-B61B-FD48-AA98-16182D40811D}" type="presOf" srcId="{CBFC67C4-F971-4CE8-8E9B-889DEF390C4C}" destId="{E949307B-2737-E84F-8D53-8EF520EAE34E}" srcOrd="0" destOrd="0" presId="urn:microsoft.com/office/officeart/2005/8/layout/vList2"/>
    <dgm:cxn modelId="{4BD82B63-817E-4A43-A84A-E7010D714AA1}" srcId="{242CCE64-12E7-48E5-865A-5509E9722DF5}" destId="{CBFC67C4-F971-4CE8-8E9B-889DEF390C4C}" srcOrd="7" destOrd="0" parTransId="{5068423B-1EAD-47F5-96A2-2BAF4721AFE3}" sibTransId="{675CDF8B-696E-4688-981E-FFD342639BA7}"/>
    <dgm:cxn modelId="{4ACB8468-507D-F04B-A1C9-EDE3E4ACC487}" type="presOf" srcId="{5A1E700E-B807-474B-92F0-D8CE7F101A94}" destId="{E0C45DFB-A990-804F-A435-03F8FE2E2BF0}" srcOrd="0" destOrd="0" presId="urn:microsoft.com/office/officeart/2005/8/layout/vList2"/>
    <dgm:cxn modelId="{B18E3B6E-BEA9-4893-82CC-666212BC7F3F}" srcId="{242CCE64-12E7-48E5-865A-5509E9722DF5}" destId="{3293860F-42EA-4A9C-BE95-3408B847F2E0}" srcOrd="0" destOrd="0" parTransId="{D1B0FFC0-869A-412A-AD9D-8FDB9EE1527F}" sibTransId="{21D3BA77-94B6-4BA8-A24E-256A78A36A33}"/>
    <dgm:cxn modelId="{DA9C426E-A5AD-EF49-8549-77BE8D1C4552}" type="presOf" srcId="{848DEF74-3768-47EB-8066-54EAF917B381}" destId="{01685BC1-4AE9-884C-8951-49FAEE89AB0E}" srcOrd="0" destOrd="0" presId="urn:microsoft.com/office/officeart/2005/8/layout/vList2"/>
    <dgm:cxn modelId="{5DA87B6E-79CC-43FF-BE83-1C39F25307B2}" srcId="{242CCE64-12E7-48E5-865A-5509E9722DF5}" destId="{848DEF74-3768-47EB-8066-54EAF917B381}" srcOrd="2" destOrd="0" parTransId="{7F01C7B2-A4CE-4305-B5A8-BA2B7E3E1F8F}" sibTransId="{07DB45AC-A373-43E1-82EA-2060B733E32E}"/>
    <dgm:cxn modelId="{FDF3C38B-0F30-BA43-AF1E-2739142A9BB2}" type="presOf" srcId="{242CCE64-12E7-48E5-865A-5509E9722DF5}" destId="{E48D8A64-5079-2840-87D2-B6248CAA8BB3}" srcOrd="0" destOrd="0" presId="urn:microsoft.com/office/officeart/2005/8/layout/vList2"/>
    <dgm:cxn modelId="{F49053B2-4A17-7B45-88CF-92857B5374A1}" type="presOf" srcId="{3293860F-42EA-4A9C-BE95-3408B847F2E0}" destId="{43884DE0-D1EE-F74E-BEFB-55886AC26498}" srcOrd="0" destOrd="0" presId="urn:microsoft.com/office/officeart/2005/8/layout/vList2"/>
    <dgm:cxn modelId="{AB85F6BB-EA7B-4BD7-81B1-685FCA78CA2B}" srcId="{242CCE64-12E7-48E5-865A-5509E9722DF5}" destId="{63753570-1777-4B1E-AAA0-E96B98159442}" srcOrd="1" destOrd="0" parTransId="{E4F7C965-BD85-4E83-9D06-68C1F009909A}" sibTransId="{E689B41D-3C2E-44A2-B5E3-0C9BFC6DA1E1}"/>
    <dgm:cxn modelId="{86D904D0-2C35-414D-97AC-9661AEA7DF60}" type="presOf" srcId="{63753570-1777-4B1E-AAA0-E96B98159442}" destId="{C3F80807-996C-364D-B3D8-A861DDA8119D}" srcOrd="0" destOrd="0" presId="urn:microsoft.com/office/officeart/2005/8/layout/vList2"/>
    <dgm:cxn modelId="{A08B34EA-20CF-45F8-AF1E-5B0E17201F0C}" srcId="{242CCE64-12E7-48E5-865A-5509E9722DF5}" destId="{5A1E700E-B807-474B-92F0-D8CE7F101A94}" srcOrd="3" destOrd="0" parTransId="{FFD4942E-ADC0-4739-A27F-8025973A2FF7}" sibTransId="{67C6CA49-9AC3-4006-A415-B1DCE7CFBEEA}"/>
    <dgm:cxn modelId="{69927BFD-909D-4144-B475-1BFBA3C24F3E}" srcId="{242CCE64-12E7-48E5-865A-5509E9722DF5}" destId="{81B9FA20-0CE4-4F86-BA34-99F6EB518617}" srcOrd="4" destOrd="0" parTransId="{A5738087-4966-432D-A72A-606A084599E2}" sibTransId="{23A42E5B-466E-41EE-AF81-A1DDFDE9C74F}"/>
    <dgm:cxn modelId="{F0BF9173-64C1-7B42-AB0E-7B7E746EB144}" type="presParOf" srcId="{E48D8A64-5079-2840-87D2-B6248CAA8BB3}" destId="{43884DE0-D1EE-F74E-BEFB-55886AC26498}" srcOrd="0" destOrd="0" presId="urn:microsoft.com/office/officeart/2005/8/layout/vList2"/>
    <dgm:cxn modelId="{7EFA851C-0D2D-4942-ACA3-DB56AB550A1A}" type="presParOf" srcId="{E48D8A64-5079-2840-87D2-B6248CAA8BB3}" destId="{80218BF6-7385-224C-A202-4EC28D9C77A2}" srcOrd="1" destOrd="0" presId="urn:microsoft.com/office/officeart/2005/8/layout/vList2"/>
    <dgm:cxn modelId="{B61D9DEE-AB74-B644-95FD-BD1BA9F27A70}" type="presParOf" srcId="{E48D8A64-5079-2840-87D2-B6248CAA8BB3}" destId="{C3F80807-996C-364D-B3D8-A861DDA8119D}" srcOrd="2" destOrd="0" presId="urn:microsoft.com/office/officeart/2005/8/layout/vList2"/>
    <dgm:cxn modelId="{7DB31A6C-3C44-074F-A4C8-B002DC7B4EE3}" type="presParOf" srcId="{E48D8A64-5079-2840-87D2-B6248CAA8BB3}" destId="{3B21BED5-8AA7-DE46-AB10-ECE33CAE646F}" srcOrd="3" destOrd="0" presId="urn:microsoft.com/office/officeart/2005/8/layout/vList2"/>
    <dgm:cxn modelId="{BFE8A1AC-E9C8-FB4B-9D94-9EA4AE6DDA4F}" type="presParOf" srcId="{E48D8A64-5079-2840-87D2-B6248CAA8BB3}" destId="{01685BC1-4AE9-884C-8951-49FAEE89AB0E}" srcOrd="4" destOrd="0" presId="urn:microsoft.com/office/officeart/2005/8/layout/vList2"/>
    <dgm:cxn modelId="{462AB0A7-97A1-F345-803A-874FA43F442E}" type="presParOf" srcId="{E48D8A64-5079-2840-87D2-B6248CAA8BB3}" destId="{5AB1FEDF-40F1-7245-ACC7-BB3275F820A8}" srcOrd="5" destOrd="0" presId="urn:microsoft.com/office/officeart/2005/8/layout/vList2"/>
    <dgm:cxn modelId="{8203FAD6-EFD6-1C49-B878-E1CA9AE177B5}" type="presParOf" srcId="{E48D8A64-5079-2840-87D2-B6248CAA8BB3}" destId="{E0C45DFB-A990-804F-A435-03F8FE2E2BF0}" srcOrd="6" destOrd="0" presId="urn:microsoft.com/office/officeart/2005/8/layout/vList2"/>
    <dgm:cxn modelId="{A56B40C9-B32F-974A-AC95-5F093CE58615}" type="presParOf" srcId="{E48D8A64-5079-2840-87D2-B6248CAA8BB3}" destId="{964828AD-4ABA-2644-B75F-DBDF1293146C}" srcOrd="7" destOrd="0" presId="urn:microsoft.com/office/officeart/2005/8/layout/vList2"/>
    <dgm:cxn modelId="{38230B28-DE61-2E4A-A1F2-DFAE1A693E20}" type="presParOf" srcId="{E48D8A64-5079-2840-87D2-B6248CAA8BB3}" destId="{6D024849-95E9-A64D-A212-384F77908788}" srcOrd="8" destOrd="0" presId="urn:microsoft.com/office/officeart/2005/8/layout/vList2"/>
    <dgm:cxn modelId="{C6B748C4-B1F5-0840-AACC-EDBBB764D578}" type="presParOf" srcId="{E48D8A64-5079-2840-87D2-B6248CAA8BB3}" destId="{7C9324E3-B8B4-BD47-810F-C9FC391B0D73}" srcOrd="9" destOrd="0" presId="urn:microsoft.com/office/officeart/2005/8/layout/vList2"/>
    <dgm:cxn modelId="{CD3BC28D-E58E-9447-A7FF-4AAA384D9057}" type="presParOf" srcId="{E48D8A64-5079-2840-87D2-B6248CAA8BB3}" destId="{75863731-0218-704B-9AF1-6E1EEA232F81}" srcOrd="10" destOrd="0" presId="urn:microsoft.com/office/officeart/2005/8/layout/vList2"/>
    <dgm:cxn modelId="{7DB6EE3C-CFFC-3F4E-86C1-0E5EB3F42BC1}" type="presParOf" srcId="{E48D8A64-5079-2840-87D2-B6248CAA8BB3}" destId="{B4D5BAED-3E80-9F45-B37A-00FBB56CD7FA}" srcOrd="11" destOrd="0" presId="urn:microsoft.com/office/officeart/2005/8/layout/vList2"/>
    <dgm:cxn modelId="{FC3049D5-B031-5042-B27D-2BFD784E851B}" type="presParOf" srcId="{E48D8A64-5079-2840-87D2-B6248CAA8BB3}" destId="{F32157CD-E01C-5A40-909B-3F784AF91488}" srcOrd="12" destOrd="0" presId="urn:microsoft.com/office/officeart/2005/8/layout/vList2"/>
    <dgm:cxn modelId="{A65A6344-B728-CD4C-B33B-D2864416ACA5}" type="presParOf" srcId="{E48D8A64-5079-2840-87D2-B6248CAA8BB3}" destId="{9B6F139F-4333-2A46-8D9C-D2D05FC23382}" srcOrd="13" destOrd="0" presId="urn:microsoft.com/office/officeart/2005/8/layout/vList2"/>
    <dgm:cxn modelId="{BE85ABFA-23DE-D043-9E7F-E628819CB537}" type="presParOf" srcId="{E48D8A64-5079-2840-87D2-B6248CAA8BB3}" destId="{E949307B-2737-E84F-8D53-8EF520EAE34E}" srcOrd="14"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751ADC2-910B-1248-8C94-CAA7B37B6232}">
      <dsp:nvSpPr>
        <dsp:cNvPr id="0" name=""/>
        <dsp:cNvSpPr/>
      </dsp:nvSpPr>
      <dsp:spPr>
        <a:xfrm>
          <a:off x="61791" y="306493"/>
          <a:ext cx="2221868" cy="133312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780" tIns="144780" rIns="144780" bIns="144780" numCol="1" spcCol="1270" anchor="ctr" anchorCtr="0">
          <a:noAutofit/>
        </a:bodyPr>
        <a:lstStyle/>
        <a:p>
          <a:pPr marL="0" lvl="0" indent="0" algn="ctr" defTabSz="1689100">
            <a:lnSpc>
              <a:spcPct val="90000"/>
            </a:lnSpc>
            <a:spcBef>
              <a:spcPct val="0"/>
            </a:spcBef>
            <a:spcAft>
              <a:spcPct val="35000"/>
            </a:spcAft>
            <a:buNone/>
          </a:pPr>
          <a:r>
            <a:rPr lang="fr-CA" sz="3800" kern="1200" noProof="1"/>
            <a:t>VO</a:t>
          </a:r>
          <a:r>
            <a:rPr lang="fr-CA" sz="3800" kern="1200" baseline="-25000" noProof="1"/>
            <a:t>2</a:t>
          </a:r>
          <a:r>
            <a:rPr lang="fr-CA" sz="2800" kern="1200" baseline="0" noProof="1"/>
            <a:t>max</a:t>
          </a:r>
          <a:endParaRPr lang="fr-CA" sz="3800" kern="1200" baseline="0" noProof="1"/>
        </a:p>
      </dsp:txBody>
      <dsp:txXfrm>
        <a:off x="61791" y="306493"/>
        <a:ext cx="2221868" cy="1333121"/>
      </dsp:txXfrm>
    </dsp:sp>
    <dsp:sp modelId="{141EC832-7D74-2944-AA00-63E251A41986}">
      <dsp:nvSpPr>
        <dsp:cNvPr id="0" name=""/>
        <dsp:cNvSpPr/>
      </dsp:nvSpPr>
      <dsp:spPr>
        <a:xfrm>
          <a:off x="2458854" y="265313"/>
          <a:ext cx="2221868" cy="1333121"/>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3350" tIns="133350" rIns="133350" bIns="133350" numCol="1" spcCol="1270" anchor="ctr" anchorCtr="0">
          <a:noAutofit/>
        </a:bodyPr>
        <a:lstStyle/>
        <a:p>
          <a:pPr marL="0" lvl="0" indent="0" algn="ctr" defTabSz="1555750">
            <a:lnSpc>
              <a:spcPct val="90000"/>
            </a:lnSpc>
            <a:spcBef>
              <a:spcPct val="0"/>
            </a:spcBef>
            <a:spcAft>
              <a:spcPct val="35000"/>
            </a:spcAft>
            <a:buNone/>
          </a:pPr>
          <a:r>
            <a:rPr lang="fr-CA" sz="3500" kern="1200" noProof="1">
              <a:solidFill>
                <a:srgbClr val="FFFFFF"/>
              </a:solidFill>
              <a:latin typeface="Calibri"/>
              <a:ea typeface="+mn-ea"/>
              <a:cs typeface="+mn-cs"/>
            </a:rPr>
            <a:t>Capacité anaérobie</a:t>
          </a:r>
        </a:p>
      </dsp:txBody>
      <dsp:txXfrm>
        <a:off x="2458854" y="265313"/>
        <a:ext cx="2221868" cy="1333121"/>
      </dsp:txXfrm>
    </dsp:sp>
    <dsp:sp modelId="{A6BB2087-7B32-D34C-8DF2-88AFDFEAFF32}">
      <dsp:nvSpPr>
        <dsp:cNvPr id="0" name=""/>
        <dsp:cNvSpPr/>
      </dsp:nvSpPr>
      <dsp:spPr>
        <a:xfrm>
          <a:off x="4930038" y="257407"/>
          <a:ext cx="2221868" cy="1333121"/>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fr-CA" sz="3300" kern="1200" noProof="1"/>
            <a:t>Endurance</a:t>
          </a:r>
        </a:p>
      </dsp:txBody>
      <dsp:txXfrm>
        <a:off x="4930038" y="257407"/>
        <a:ext cx="2221868" cy="1333121"/>
      </dsp:txXfrm>
    </dsp:sp>
    <dsp:sp modelId="{4EEEA2B6-8F42-414C-AD55-C3C4E33C075A}">
      <dsp:nvSpPr>
        <dsp:cNvPr id="0" name=""/>
        <dsp:cNvSpPr/>
      </dsp:nvSpPr>
      <dsp:spPr>
        <a:xfrm>
          <a:off x="7334966" y="290362"/>
          <a:ext cx="2221868" cy="1333121"/>
        </a:xfrm>
        <a:prstGeom prst="rect">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fr-CA" sz="3300" kern="1200" noProof="1"/>
            <a:t>Puissance</a:t>
          </a:r>
        </a:p>
      </dsp:txBody>
      <dsp:txXfrm>
        <a:off x="7334966" y="290362"/>
        <a:ext cx="2221868" cy="1333121"/>
      </dsp:txXfrm>
    </dsp:sp>
    <dsp:sp modelId="{57B630DD-5AE0-B94A-AA47-6EF859677104}">
      <dsp:nvSpPr>
        <dsp:cNvPr id="0" name=""/>
        <dsp:cNvSpPr/>
      </dsp:nvSpPr>
      <dsp:spPr>
        <a:xfrm>
          <a:off x="1237537" y="1820261"/>
          <a:ext cx="2221868" cy="1333121"/>
        </a:xfrm>
        <a:prstGeom prst="rect">
          <a:avLst/>
        </a:prstGeom>
        <a:solidFill>
          <a:schemeClr val="accent6">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fr-CA" sz="3300" kern="1200" noProof="1"/>
            <a:t>Vitesse</a:t>
          </a:r>
          <a:endParaRPr lang="fr-CA" sz="3300" kern="1200" baseline="-25000" noProof="1"/>
        </a:p>
      </dsp:txBody>
      <dsp:txXfrm>
        <a:off x="1237537" y="1820261"/>
        <a:ext cx="2221868" cy="1333121"/>
      </dsp:txXfrm>
    </dsp:sp>
    <dsp:sp modelId="{78B6759B-5260-A14B-BC33-CF082DC11B42}">
      <dsp:nvSpPr>
        <dsp:cNvPr id="0" name=""/>
        <dsp:cNvSpPr/>
      </dsp:nvSpPr>
      <dsp:spPr>
        <a:xfrm>
          <a:off x="3722830" y="1828926"/>
          <a:ext cx="2221868" cy="1333121"/>
        </a:xfrm>
        <a:prstGeom prst="rect">
          <a:avLst/>
        </a:prstGeom>
        <a:solidFill>
          <a:schemeClr val="accent2">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fr-CA" sz="3300" kern="1200" noProof="1"/>
            <a:t>Force</a:t>
          </a:r>
        </a:p>
      </dsp:txBody>
      <dsp:txXfrm>
        <a:off x="3722830" y="1828926"/>
        <a:ext cx="2221868" cy="1333121"/>
      </dsp:txXfrm>
    </dsp:sp>
    <dsp:sp modelId="{2D47966F-C26C-3843-B97D-BF08DDB142F4}">
      <dsp:nvSpPr>
        <dsp:cNvPr id="0" name=""/>
        <dsp:cNvSpPr/>
      </dsp:nvSpPr>
      <dsp:spPr>
        <a:xfrm>
          <a:off x="6176440" y="1972663"/>
          <a:ext cx="2221868" cy="1333121"/>
        </a:xfrm>
        <a:prstGeom prst="rect">
          <a:avLst/>
        </a:prstGeom>
        <a:solidFill>
          <a:schemeClr val="accent3">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fr-CA" sz="3300" kern="1200" noProof="1"/>
            <a:t>?</a:t>
          </a:r>
        </a:p>
      </dsp:txBody>
      <dsp:txXfrm>
        <a:off x="6176440" y="1972663"/>
        <a:ext cx="2221868" cy="133312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3884DE0-D1EE-F74E-BEFB-55886AC26498}">
      <dsp:nvSpPr>
        <dsp:cNvPr id="0" name=""/>
        <dsp:cNvSpPr/>
      </dsp:nvSpPr>
      <dsp:spPr>
        <a:xfrm>
          <a:off x="0" y="97647"/>
          <a:ext cx="4829811"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kern="1200" noProof="1"/>
            <a:t>Continu facile</a:t>
          </a:r>
        </a:p>
      </dsp:txBody>
      <dsp:txXfrm>
        <a:off x="34783" y="132430"/>
        <a:ext cx="4760245" cy="642964"/>
      </dsp:txXfrm>
    </dsp:sp>
    <dsp:sp modelId="{C3F80807-996C-364D-B3D8-A861DDA8119D}">
      <dsp:nvSpPr>
        <dsp:cNvPr id="0" name=""/>
        <dsp:cNvSpPr/>
      </dsp:nvSpPr>
      <dsp:spPr>
        <a:xfrm>
          <a:off x="0" y="893697"/>
          <a:ext cx="4829811"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kern="1200" noProof="1"/>
            <a:t>Continu rapide</a:t>
          </a:r>
        </a:p>
      </dsp:txBody>
      <dsp:txXfrm>
        <a:off x="34783" y="928480"/>
        <a:ext cx="4760245" cy="642964"/>
      </dsp:txXfrm>
    </dsp:sp>
    <dsp:sp modelId="{01685BC1-4AE9-884C-8951-49FAEE89AB0E}">
      <dsp:nvSpPr>
        <dsp:cNvPr id="0" name=""/>
        <dsp:cNvSpPr/>
      </dsp:nvSpPr>
      <dsp:spPr>
        <a:xfrm>
          <a:off x="0" y="1689747"/>
          <a:ext cx="4829811"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kern="1200" noProof="1"/>
            <a:t>Continu long</a:t>
          </a:r>
        </a:p>
      </dsp:txBody>
      <dsp:txXfrm>
        <a:off x="34783" y="1724530"/>
        <a:ext cx="4760245" cy="642964"/>
      </dsp:txXfrm>
    </dsp:sp>
    <dsp:sp modelId="{E0C45DFB-A990-804F-A435-03F8FE2E2BF0}">
      <dsp:nvSpPr>
        <dsp:cNvPr id="0" name=""/>
        <dsp:cNvSpPr/>
      </dsp:nvSpPr>
      <dsp:spPr>
        <a:xfrm>
          <a:off x="0" y="2485797"/>
          <a:ext cx="4829811"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kern="1200" noProof="1"/>
            <a:t>Fartlek</a:t>
          </a:r>
          <a:endParaRPr lang="fr-CA" sz="2900" kern="1200" noProof="1"/>
        </a:p>
      </dsp:txBody>
      <dsp:txXfrm>
        <a:off x="34783" y="2520580"/>
        <a:ext cx="4760245" cy="642964"/>
      </dsp:txXfrm>
    </dsp:sp>
    <dsp:sp modelId="{6D024849-95E9-A64D-A212-384F77908788}">
      <dsp:nvSpPr>
        <dsp:cNvPr id="0" name=""/>
        <dsp:cNvSpPr/>
      </dsp:nvSpPr>
      <dsp:spPr>
        <a:xfrm>
          <a:off x="0" y="3281847"/>
          <a:ext cx="4829811"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kern="1200" noProof="1"/>
            <a:t>EPI classique</a:t>
          </a:r>
          <a:endParaRPr lang="fr-CA" sz="2900" kern="1200" noProof="1"/>
        </a:p>
      </dsp:txBody>
      <dsp:txXfrm>
        <a:off x="34783" y="3316630"/>
        <a:ext cx="4760245" cy="642964"/>
      </dsp:txXfrm>
    </dsp:sp>
    <dsp:sp modelId="{75863731-0218-704B-9AF1-6E1EEA232F81}">
      <dsp:nvSpPr>
        <dsp:cNvPr id="0" name=""/>
        <dsp:cNvSpPr/>
      </dsp:nvSpPr>
      <dsp:spPr>
        <a:xfrm>
          <a:off x="0" y="4077897"/>
          <a:ext cx="4829811"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kern="1200" noProof="1"/>
            <a:t>EPI courts, longs</a:t>
          </a:r>
          <a:endParaRPr lang="fr-CA" sz="2900" kern="1200" noProof="1"/>
        </a:p>
      </dsp:txBody>
      <dsp:txXfrm>
        <a:off x="34783" y="4112680"/>
        <a:ext cx="4760245" cy="642964"/>
      </dsp:txXfrm>
    </dsp:sp>
    <dsp:sp modelId="{F32157CD-E01C-5A40-909B-3F784AF91488}">
      <dsp:nvSpPr>
        <dsp:cNvPr id="0" name=""/>
        <dsp:cNvSpPr/>
      </dsp:nvSpPr>
      <dsp:spPr>
        <a:xfrm>
          <a:off x="0" y="4873947"/>
          <a:ext cx="4829811"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i="1" kern="1200" noProof="1"/>
            <a:t>HIIT, sprints</a:t>
          </a:r>
          <a:endParaRPr lang="fr-CA" sz="2900" kern="1200" noProof="1"/>
        </a:p>
      </dsp:txBody>
      <dsp:txXfrm>
        <a:off x="34783" y="4908730"/>
        <a:ext cx="4760245" cy="642964"/>
      </dsp:txXfrm>
    </dsp:sp>
    <dsp:sp modelId="{E949307B-2737-E84F-8D53-8EF520EAE34E}">
      <dsp:nvSpPr>
        <dsp:cNvPr id="0" name=""/>
        <dsp:cNvSpPr/>
      </dsp:nvSpPr>
      <dsp:spPr>
        <a:xfrm>
          <a:off x="0" y="5669997"/>
          <a:ext cx="4829811" cy="712530"/>
        </a:xfrm>
        <a:prstGeom prst="roundRect">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10490" tIns="110490" rIns="110490" bIns="110490" numCol="1" spcCol="1270" anchor="ctr" anchorCtr="0">
          <a:noAutofit/>
        </a:bodyPr>
        <a:lstStyle/>
        <a:p>
          <a:pPr marL="0" lvl="0" indent="0" algn="l" defTabSz="1289050">
            <a:lnSpc>
              <a:spcPct val="90000"/>
            </a:lnSpc>
            <a:spcBef>
              <a:spcPct val="0"/>
            </a:spcBef>
            <a:spcAft>
              <a:spcPct val="35000"/>
            </a:spcAft>
            <a:buNone/>
          </a:pPr>
          <a:r>
            <a:rPr lang="fr-CA" sz="2900" b="1" kern="1200" noProof="1"/>
            <a:t>Évoluées</a:t>
          </a:r>
          <a:endParaRPr lang="fr-CA" sz="2900" kern="1200" noProof="1"/>
        </a:p>
      </dsp:txBody>
      <dsp:txXfrm>
        <a:off x="34783" y="5704780"/>
        <a:ext cx="4760245" cy="642964"/>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traceFormat>
        <inkml:channelProperties>
          <inkml:channelProperty channel="X" name="resolution" value="1000" units="1/cm"/>
          <inkml:channelProperty channel="Y" name="resolution" value="1000" units="1/cm"/>
        </inkml:channelProperties>
      </inkml:inkSource>
      <inkml:timestamp xml:id="ts0" timeString="2026-01-20T15:24:43.246"/>
    </inkml:context>
    <inkml:brush xml:id="br0">
      <inkml:brushProperty name="width" value="0.3" units="cm"/>
      <inkml:brushProperty name="height" value="0.6" units="cm"/>
      <inkml:brushProperty name="color" value="#FFFC00"/>
      <inkml:brushProperty name="tip" value="rectangle"/>
      <inkml:brushProperty name="rasterOp" value="maskPen"/>
    </inkml:brush>
  </inkml:definitions>
  <inkml:trace contextRef="#ctx0" brushRef="#br0">433 0,'-2'55,"0"-1,2 2,1-1,1-4,2 0,2 5,-1 2,-1 10,-1 3,0 4,-1 3,-1 18,0 4,-2-32,1-1,1 1,4 32,3-1,-2-10,3-4,3-17,3-3,-2-10,0-1,0-5,1 1,1 5,1 2,-2 3,2 2,3 3,2 1,-4-2,2-4,17 29,8-5,-12-39,23 27,5 7,-26-33,0 0,20 28,2 8,-42-59,12 20,-20-35,3 4,4 3,8 12,15 10,16 8,-3-6,-6-11,8-2,-1-2,24 18,-15-2,-10 4,-18-5,-6-4,-3-7,-1-7,-1-8,0-5,37 8,26-2,-11-2,9 0,10-1,2 0,1-1,1-1,-25-4,0-1,-4 0,8 0,-3 0,6-1,1 0,6 0,2 0,2 2,3-2,-22 0,3-2,-1 1,1 0,0-1,0 1,-4-1,-1 0,1 0,5 1,2 0,0 0,-1-1,1 0,-1 0,0 0,1 1,-3-1,21-1,0 0,-23 0,2 0,-1 0,-3 0,-1 0,4 0,23 0,6 0,1 0,-25 1,2-1,0 0,1 1,3 0,2 0,0 0,-1 0,-7 0,-1 0,0-1,0 1,2 0,0 0,0 0,1 0,3 0,-1 1,2-1,2 0,11-1,3 1,2-1,1 1,-13 1,2 0,0 1,1 0,-2-1,-3-1,-2-1,1 1,-1-1,1 1,3 0,0 1,0 0,-2 0,-3-1,1-1,-3 0,-2 0,0 0,-3 0,0 1,0-1,-2 1,20-1,-2 1,-2-1,-10 1,-3-1,2 1,6 1,2-1,-2 0,-12 0,-1-1,0 0,4 1,1 0,-1 0,0-1,0 0,0 0,0 0,-1 0,3 0,10 0,3 0,2 0,-13 0,1 0,1 0,3 0,9-1,2 1,1-1,0 0,2 0,1 0,0 0,0 0,-19 0,-1 0,1 0,-1 1,-2-1,13-1,-2 0,0 0,-3 0,-8 1,-1 1,-1 0,0-1,4-1,1 0,-1 0,-6-1,-2 1,-4 0,-1-2,5 0,0-2,-7-1,-3-2,-7-1,31-15,-24-3,-14-2,0-6,-12-3,-9-8,-6-8,-6-22,-6-18,-6 38,-1-2,0-8,-1 2,0 8,-1-1,1-10,1 0,0 15,1 0,1-22,0-2,-1-1,-1-1,-1-8,-2-2,-3-3,-2 0,-3-2,-3 3,-1 11,0 3,0 2,0 4,1 16,1 3,-2-46,6 47,0-1,-3-5,-2-2,-4-5,-4 1,-2 3,-2 2,-2 4,-1 4,-25-28,-9 9,2 14,-3 3,8 6,15 12,9 6,1-1,-4 1,-20-7,8 13,-3 1,-36-13,22 14,2 3,-6-1,-16 1,34 9,-2 0,-29 0,26 2,-4 1,-7 2,-1 1,3-2,1 1,9 2,4 0,-25-3,-10-4,-11 1,26 3,-6 1,-18 0,-3 2,4 0,-2 2,23 1,-1 0,5 0,1 1,3 2,-7 1,2 2,10-2,1 1,5 0,-1 0,-1-1,-1 0,1-1,1 0,-46 6,6-3,3 3,-3-7,15-2,-14 0,17-1,-9-1,-4 0,2 1,1 0,-1 0,0 0,-2 0,-8 0,-3 0,2 0,7 1,-1 0,7 0,7 1,3-2,7 1,11 0,-1 1,-8 0,-8 2,-13-1,-11 1,-3 0,16 0,-1 1,-2-1,1 1,-5-1,-1 1,2-1,4 0,-7 0,5 0,9 0,1-1,10 0,-22-4,-5 0,42 0,-2 0,-9 0,-4 0,-19 0,-6 0,21 0,-2 0,1 0,4 0,1 0,1 0,-30 1,3 0,12 0,2 1,-4 0,-4 1,16-1,-3 0,-3-1,-12 0,-4 0,-6 1,22-1,-5 2,-3-1,-1 1,0-1,-4-1,-1 1,-1-1,0 0,-1 1,-2 0,-2 1,1 1,3-1,6-1,-19 1,7-1,10-1,-5 1,24 0,43-1,7-3,-21-4,-6 1,-10 0,-14 0,-9-1,1 1,-17 0,1 0,21 1,-2 0,12 2,-22 1,42-2,11 1,-3-2,-11 1,-7 1,15 2,11-1,15 1,-5-3,-21-1,-18-2,-3 0,-5 1,-11 3,-20 2,18 0,-6 0,-9 0,-1 0,10 0,4 0,12 0,7 1,-5-1,30 0,8-1,7-2,3-1,-3 0,-1 2,11 0,-7 1,-37-1,-25 1,-7 0,-4 2,46 1,7-1,7 1,-22-1,-44 3,14-2,4 1,57-3,20 0,-42-16,-50 25,-11 5,50-16,0-1,-50 16,18 3,65-13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194EE9-023C-9B4A-9EB7-558249C5D111}" type="datetimeFigureOut">
              <a:rPr lang="fr-CA" smtClean="0"/>
              <a:t>2026-01-20</a:t>
            </a:fld>
            <a:endParaRPr lang="fr-CA"/>
          </a:p>
        </p:txBody>
      </p:sp>
      <p:sp>
        <p:nvSpPr>
          <p:cNvPr id="4" name="Espace réservé de l'image de diapositiv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FAB82-6785-5847-A9DC-EC2C0C1B6E92}" type="slidenum">
              <a:rPr lang="fr-CA" smtClean="0"/>
              <a:t>‹n°›</a:t>
            </a:fld>
            <a:endParaRPr lang="fr-CA"/>
          </a:p>
        </p:txBody>
      </p:sp>
    </p:spTree>
    <p:extLst>
      <p:ext uri="{BB962C8B-B14F-4D97-AF65-F5344CB8AC3E}">
        <p14:creationId xmlns:p14="http://schemas.microsoft.com/office/powerpoint/2010/main" val="9608829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871B66-A3B3-1A97-18BD-1BDC75F96A76}"/>
            </a:ext>
          </a:extLst>
        </p:cNvPr>
        <p:cNvGrpSpPr/>
        <p:nvPr/>
      </p:nvGrpSpPr>
      <p:grpSpPr>
        <a:xfrm>
          <a:off x="0" y="0"/>
          <a:ext cx="0" cy="0"/>
          <a:chOff x="0" y="0"/>
          <a:chExt cx="0" cy="0"/>
        </a:xfrm>
      </p:grpSpPr>
      <p:sp>
        <p:nvSpPr>
          <p:cNvPr id="54274" name="Espace réservé de l'image des diapositives 1">
            <a:extLst>
              <a:ext uri="{FF2B5EF4-FFF2-40B4-BE49-F238E27FC236}">
                <a16:creationId xmlns:a16="http://schemas.microsoft.com/office/drawing/2014/main" id="{0A496273-A41A-8401-C791-5B71FED707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4275" name="Espace réservé des commentaires 2">
            <a:extLst>
              <a:ext uri="{FF2B5EF4-FFF2-40B4-BE49-F238E27FC236}">
                <a16:creationId xmlns:a16="http://schemas.microsoft.com/office/drawing/2014/main" id="{A75B06C1-6474-20FC-69A2-56942BFF883C}"/>
              </a:ext>
            </a:extLst>
          </p:cNvPr>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fr-CA" dirty="0">
              <a:latin typeface="Calibri" charset="0"/>
            </a:endParaRPr>
          </a:p>
        </p:txBody>
      </p:sp>
      <p:sp>
        <p:nvSpPr>
          <p:cNvPr id="4" name="Espace réservé du numéro de diapositive 3">
            <a:extLst>
              <a:ext uri="{FF2B5EF4-FFF2-40B4-BE49-F238E27FC236}">
                <a16:creationId xmlns:a16="http://schemas.microsoft.com/office/drawing/2014/main" id="{34712405-9ED1-ABED-25EE-D3B5C4F9AFD4}"/>
              </a:ext>
            </a:extLst>
          </p:cNvPr>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0860A21-2929-5B49-8459-A2D9A0C65057}" type="slidenum">
              <a:rPr lang="fr-CA">
                <a:latin typeface="Calibri" charset="0"/>
              </a:rPr>
              <a:pPr eaLnBrk="1" hangingPunct="1"/>
              <a:t>1</a:t>
            </a:fld>
            <a:endParaRPr lang="fr-CA">
              <a:latin typeface="Calibri" charset="0"/>
            </a:endParaRPr>
          </a:p>
        </p:txBody>
      </p:sp>
    </p:spTree>
    <p:extLst>
      <p:ext uri="{BB962C8B-B14F-4D97-AF65-F5344CB8AC3E}">
        <p14:creationId xmlns:p14="http://schemas.microsoft.com/office/powerpoint/2010/main" val="23715466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dirty="0"/>
          </a:p>
        </p:txBody>
      </p:sp>
      <p:sp>
        <p:nvSpPr>
          <p:cNvPr id="4" name="Espace réservé du pied de page 3"/>
          <p:cNvSpPr>
            <a:spLocks noGrp="1"/>
          </p:cNvSpPr>
          <p:nvPr>
            <p:ph type="ftr" sz="quarter" idx="4"/>
          </p:nvPr>
        </p:nvSpPr>
        <p:spPr/>
        <p:txBody>
          <a:bodyPr/>
          <a:lstStyle/>
          <a:p>
            <a:endParaRPr lang="fr-CA"/>
          </a:p>
        </p:txBody>
      </p:sp>
      <p:sp>
        <p:nvSpPr>
          <p:cNvPr id="5" name="Espace réservé du numéro de diapositive 4"/>
          <p:cNvSpPr>
            <a:spLocks noGrp="1"/>
          </p:cNvSpPr>
          <p:nvPr>
            <p:ph type="sldNum" sz="quarter" idx="5"/>
          </p:nvPr>
        </p:nvSpPr>
        <p:spPr/>
        <p:txBody>
          <a:bodyPr/>
          <a:lstStyle/>
          <a:p>
            <a:fld id="{44F43EE2-9B49-41A2-B6CA-41807CF61B93}" type="slidenum">
              <a:rPr lang="fr-CA" smtClean="0"/>
              <a:t>3</a:t>
            </a:fld>
            <a:endParaRPr lang="fr-CA"/>
          </a:p>
        </p:txBody>
      </p:sp>
    </p:spTree>
    <p:extLst>
      <p:ext uri="{BB962C8B-B14F-4D97-AF65-F5344CB8AC3E}">
        <p14:creationId xmlns:p14="http://schemas.microsoft.com/office/powerpoint/2010/main" val="421856844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62E5E-3AAF-F723-426E-15573362FA64}"/>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8580602F-3589-C16A-09F2-204AAF973E40}"/>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D3E0CD3F-CFD1-3C44-A285-2C55C2D9402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FBF9EF09-8CD5-2E0F-1459-DB5BE26713B5}"/>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4</a:t>
            </a:fld>
            <a:endParaRPr lang="fr-CA" dirty="0">
              <a:solidFill>
                <a:srgbClr val="000000"/>
              </a:solidFill>
            </a:endParaRPr>
          </a:p>
        </p:txBody>
      </p:sp>
    </p:spTree>
    <p:extLst>
      <p:ext uri="{BB962C8B-B14F-4D97-AF65-F5344CB8AC3E}">
        <p14:creationId xmlns:p14="http://schemas.microsoft.com/office/powerpoint/2010/main" val="20541115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71BE25-A38E-D7EA-A590-CB7985071207}"/>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4AC604D0-1531-21BE-C63E-756EBCCA1D89}"/>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2E684B02-61C6-96EA-23CC-ABB995476BFE}"/>
              </a:ext>
            </a:extLst>
          </p:cNvPr>
          <p:cNvSpPr>
            <a:spLocks noGrp="1"/>
          </p:cNvSpPr>
          <p:nvPr>
            <p:ph type="body" idx="1"/>
          </p:nvPr>
        </p:nvSpPr>
        <p:spPr/>
        <p:txBody>
          <a:bodyPr/>
          <a:lstStyle/>
          <a:p>
            <a:endParaRPr lang="fr-CA" sz="1200" kern="1200" dirty="0">
              <a:solidFill>
                <a:schemeClr val="tx1"/>
              </a:solidFill>
              <a:effectLst/>
              <a:latin typeface="+mn-lt"/>
              <a:ea typeface="+mn-ea"/>
              <a:cs typeface="+mn-cs"/>
            </a:endParaRPr>
          </a:p>
        </p:txBody>
      </p:sp>
      <p:sp>
        <p:nvSpPr>
          <p:cNvPr id="4" name="Espace réservé du pied de page 3">
            <a:extLst>
              <a:ext uri="{FF2B5EF4-FFF2-40B4-BE49-F238E27FC236}">
                <a16:creationId xmlns:a16="http://schemas.microsoft.com/office/drawing/2014/main" id="{1C0DAFEC-D263-C100-F59B-42E3062E296F}"/>
              </a:ext>
            </a:extLst>
          </p:cNvPr>
          <p:cNvSpPr>
            <a:spLocks noGrp="1"/>
          </p:cNvSpPr>
          <p:nvPr>
            <p:ph type="ftr" sz="quarter" idx="4"/>
          </p:nvPr>
        </p:nvSpPr>
        <p:spPr/>
        <p:txBody>
          <a:bodyPr/>
          <a:lstStyle/>
          <a:p>
            <a:endParaRPr lang="fr-CA"/>
          </a:p>
        </p:txBody>
      </p:sp>
      <p:sp>
        <p:nvSpPr>
          <p:cNvPr id="5" name="Espace réservé du numéro de diapositive 4">
            <a:extLst>
              <a:ext uri="{FF2B5EF4-FFF2-40B4-BE49-F238E27FC236}">
                <a16:creationId xmlns:a16="http://schemas.microsoft.com/office/drawing/2014/main" id="{394CB41D-8142-96A6-C739-3F3A913B5173}"/>
              </a:ext>
            </a:extLst>
          </p:cNvPr>
          <p:cNvSpPr>
            <a:spLocks noGrp="1"/>
          </p:cNvSpPr>
          <p:nvPr>
            <p:ph type="sldNum" sz="quarter" idx="5"/>
          </p:nvPr>
        </p:nvSpPr>
        <p:spPr/>
        <p:txBody>
          <a:bodyPr/>
          <a:lstStyle/>
          <a:p>
            <a:fld id="{44F43EE2-9B49-41A2-B6CA-41807CF61B93}" type="slidenum">
              <a:rPr lang="fr-CA" smtClean="0"/>
              <a:t>5</a:t>
            </a:fld>
            <a:endParaRPr lang="fr-CA"/>
          </a:p>
        </p:txBody>
      </p:sp>
    </p:spTree>
    <p:extLst>
      <p:ext uri="{BB962C8B-B14F-4D97-AF65-F5344CB8AC3E}">
        <p14:creationId xmlns:p14="http://schemas.microsoft.com/office/powerpoint/2010/main" val="358634254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6E81DA-418A-75AA-5E03-054D22F96DAA}"/>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5CBF02B7-9CE3-4964-75B2-0EBCF796DDC4}"/>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1C805811-50F2-7C13-B163-3595EBF8326E}"/>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AE990F8F-D5F1-A420-4BC1-1C640EF94E1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6</a:t>
            </a:fld>
            <a:endParaRPr lang="fr-CA" dirty="0">
              <a:solidFill>
                <a:srgbClr val="000000"/>
              </a:solidFill>
            </a:endParaRPr>
          </a:p>
        </p:txBody>
      </p:sp>
    </p:spTree>
    <p:extLst>
      <p:ext uri="{BB962C8B-B14F-4D97-AF65-F5344CB8AC3E}">
        <p14:creationId xmlns:p14="http://schemas.microsoft.com/office/powerpoint/2010/main" val="29216732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C40E67-EA3C-3634-A193-509A4E846E2E}"/>
            </a:ext>
          </a:extLst>
        </p:cNvPr>
        <p:cNvGrpSpPr/>
        <p:nvPr/>
      </p:nvGrpSpPr>
      <p:grpSpPr>
        <a:xfrm>
          <a:off x="0" y="0"/>
          <a:ext cx="0" cy="0"/>
          <a:chOff x="0" y="0"/>
          <a:chExt cx="0" cy="0"/>
        </a:xfrm>
      </p:grpSpPr>
      <p:sp>
        <p:nvSpPr>
          <p:cNvPr id="270337" name="Rectangle 7">
            <a:extLst>
              <a:ext uri="{FF2B5EF4-FFF2-40B4-BE49-F238E27FC236}">
                <a16:creationId xmlns:a16="http://schemas.microsoft.com/office/drawing/2014/main" id="{B72F47E5-3C3F-44BC-50EC-6C35B9C5D165}"/>
              </a:ext>
            </a:extLst>
          </p:cNvPr>
          <p:cNvSpPr>
            <a:spLocks noGrp="1" noChangeArrowheads="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245A4B3-E642-2343-9A4D-85CA595FB854}" type="slidenum">
              <a:rPr lang="fr-CA" sz="1200">
                <a:solidFill>
                  <a:srgbClr val="000000"/>
                </a:solidFill>
              </a:rPr>
              <a:pPr eaLnBrk="1" hangingPunct="1"/>
              <a:t>7</a:t>
            </a:fld>
            <a:endParaRPr lang="fr-CA" sz="1200" dirty="0">
              <a:solidFill>
                <a:srgbClr val="000000"/>
              </a:solidFill>
            </a:endParaRPr>
          </a:p>
        </p:txBody>
      </p:sp>
      <p:sp>
        <p:nvSpPr>
          <p:cNvPr id="270338" name="Rectangle 2">
            <a:extLst>
              <a:ext uri="{FF2B5EF4-FFF2-40B4-BE49-F238E27FC236}">
                <a16:creationId xmlns:a16="http://schemas.microsoft.com/office/drawing/2014/main" id="{2537F2AC-1EFA-F2D9-D88E-6F133546764E}"/>
              </a:ext>
            </a:extLst>
          </p:cNvPr>
          <p:cNvSpPr>
            <a:spLocks noGrp="1" noRot="1" noChangeAspect="1" noChangeArrowheads="1" noTextEdit="1"/>
          </p:cNvSpPr>
          <p:nvPr>
            <p:ph type="sldImg"/>
          </p:nvPr>
        </p:nvSpPr>
        <p:spPr>
          <a:ln/>
        </p:spPr>
      </p:sp>
      <p:sp>
        <p:nvSpPr>
          <p:cNvPr id="270339" name="Rectangle 3">
            <a:extLst>
              <a:ext uri="{FF2B5EF4-FFF2-40B4-BE49-F238E27FC236}">
                <a16:creationId xmlns:a16="http://schemas.microsoft.com/office/drawing/2014/main" id="{CBB678A9-C3D5-66BC-08E8-1119FF6488F1}"/>
              </a:ext>
            </a:extLst>
          </p:cNvPr>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8673524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9A6ADD-D42E-4D90-9A9E-F0A50C89C167}"/>
            </a:ext>
          </a:extLst>
        </p:cNvPr>
        <p:cNvGrpSpPr/>
        <p:nvPr/>
      </p:nvGrpSpPr>
      <p:grpSpPr>
        <a:xfrm>
          <a:off x="0" y="0"/>
          <a:ext cx="0" cy="0"/>
          <a:chOff x="0" y="0"/>
          <a:chExt cx="0" cy="0"/>
        </a:xfrm>
      </p:grpSpPr>
      <p:sp>
        <p:nvSpPr>
          <p:cNvPr id="212994" name="Espace réservé de l'image des diapositives 1">
            <a:extLst>
              <a:ext uri="{FF2B5EF4-FFF2-40B4-BE49-F238E27FC236}">
                <a16:creationId xmlns:a16="http://schemas.microsoft.com/office/drawing/2014/main" id="{7D962B2C-B8BE-2539-C487-38A948685D44}"/>
              </a:ext>
            </a:extLst>
          </p:cNvPr>
          <p:cNvSpPr>
            <a:spLocks noGrp="1" noRot="1" noChangeAspect="1" noTextEdit="1"/>
          </p:cNvSpPr>
          <p:nvPr>
            <p:ph type="sldImg"/>
          </p:nvPr>
        </p:nvSpPr>
        <p:spPr>
          <a:ln/>
        </p:spPr>
      </p:sp>
      <p:sp>
        <p:nvSpPr>
          <p:cNvPr id="212995" name="Espace réservé des commentaires 2">
            <a:extLst>
              <a:ext uri="{FF2B5EF4-FFF2-40B4-BE49-F238E27FC236}">
                <a16:creationId xmlns:a16="http://schemas.microsoft.com/office/drawing/2014/main" id="{970B5C13-1EF4-1E5E-83FE-D74094683004}"/>
              </a:ext>
            </a:extLst>
          </p:cNvPr>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fr-FR" sz="1000"/>
          </a:p>
        </p:txBody>
      </p:sp>
      <p:sp>
        <p:nvSpPr>
          <p:cNvPr id="212996" name="Espace réservé du numéro de diapositive 3">
            <a:extLst>
              <a:ext uri="{FF2B5EF4-FFF2-40B4-BE49-F238E27FC236}">
                <a16:creationId xmlns:a16="http://schemas.microsoft.com/office/drawing/2014/main" id="{1D69C723-B27D-FBDD-CA17-B9961B932906}"/>
              </a:ext>
            </a:extLst>
          </p:cNvPr>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9862" eaLnBrk="0" hangingPunct="0">
              <a:defRPr>
                <a:solidFill>
                  <a:schemeClr val="tx1"/>
                </a:solidFill>
                <a:latin typeface="Arial" charset="0"/>
                <a:ea typeface="ＭＳ Ｐゴシック" charset="0"/>
                <a:cs typeface="ＭＳ Ｐゴシック" charset="0"/>
              </a:defRPr>
            </a:lvl1pPr>
            <a:lvl2pPr marL="757066" indent="-291179" defTabSz="939862" eaLnBrk="0" hangingPunct="0">
              <a:defRPr>
                <a:solidFill>
                  <a:schemeClr val="tx1"/>
                </a:solidFill>
                <a:latin typeface="Arial" charset="0"/>
                <a:ea typeface="ＭＳ Ｐゴシック" charset="0"/>
              </a:defRPr>
            </a:lvl2pPr>
            <a:lvl3pPr marL="1164717" indent="-232943" defTabSz="939862" eaLnBrk="0" hangingPunct="0">
              <a:defRPr>
                <a:solidFill>
                  <a:schemeClr val="tx1"/>
                </a:solidFill>
                <a:latin typeface="Arial" charset="0"/>
                <a:ea typeface="ＭＳ Ｐゴシック" charset="0"/>
              </a:defRPr>
            </a:lvl3pPr>
            <a:lvl4pPr marL="1630604" indent="-232943" defTabSz="939862" eaLnBrk="0" hangingPunct="0">
              <a:defRPr>
                <a:solidFill>
                  <a:schemeClr val="tx1"/>
                </a:solidFill>
                <a:latin typeface="Arial" charset="0"/>
                <a:ea typeface="ＭＳ Ｐゴシック" charset="0"/>
              </a:defRPr>
            </a:lvl4pPr>
            <a:lvl5pPr marL="2096491" indent="-232943" defTabSz="939862" eaLnBrk="0" hangingPunct="0">
              <a:defRPr>
                <a:solidFill>
                  <a:schemeClr val="tx1"/>
                </a:solidFill>
                <a:latin typeface="Arial" charset="0"/>
                <a:ea typeface="ＭＳ Ｐゴシック" charset="0"/>
              </a:defRPr>
            </a:lvl5pPr>
            <a:lvl6pPr marL="2562377" indent="-232943" defTabSz="939862" eaLnBrk="0" fontAlgn="base" hangingPunct="0">
              <a:spcBef>
                <a:spcPct val="0"/>
              </a:spcBef>
              <a:spcAft>
                <a:spcPct val="0"/>
              </a:spcAft>
              <a:defRPr>
                <a:solidFill>
                  <a:schemeClr val="tx1"/>
                </a:solidFill>
                <a:latin typeface="Arial" charset="0"/>
                <a:ea typeface="ＭＳ Ｐゴシック" charset="0"/>
              </a:defRPr>
            </a:lvl6pPr>
            <a:lvl7pPr marL="3028264" indent="-232943" defTabSz="939862" eaLnBrk="0" fontAlgn="base" hangingPunct="0">
              <a:spcBef>
                <a:spcPct val="0"/>
              </a:spcBef>
              <a:spcAft>
                <a:spcPct val="0"/>
              </a:spcAft>
              <a:defRPr>
                <a:solidFill>
                  <a:schemeClr val="tx1"/>
                </a:solidFill>
                <a:latin typeface="Arial" charset="0"/>
                <a:ea typeface="ＭＳ Ｐゴシック" charset="0"/>
              </a:defRPr>
            </a:lvl7pPr>
            <a:lvl8pPr marL="3494151" indent="-232943" defTabSz="939862" eaLnBrk="0" fontAlgn="base" hangingPunct="0">
              <a:spcBef>
                <a:spcPct val="0"/>
              </a:spcBef>
              <a:spcAft>
                <a:spcPct val="0"/>
              </a:spcAft>
              <a:defRPr>
                <a:solidFill>
                  <a:schemeClr val="tx1"/>
                </a:solidFill>
                <a:latin typeface="Arial" charset="0"/>
                <a:ea typeface="ＭＳ Ｐゴシック" charset="0"/>
              </a:defRPr>
            </a:lvl8pPr>
            <a:lvl9pPr marL="3960038" indent="-232943" defTabSz="93986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6535E52-C7CE-AB49-B1E1-5CD302ECA19A}" type="slidenum">
              <a:rPr lang="fr-CA">
                <a:solidFill>
                  <a:srgbClr val="000000"/>
                </a:solidFill>
              </a:rPr>
              <a:pPr eaLnBrk="1" hangingPunct="1"/>
              <a:t>11</a:t>
            </a:fld>
            <a:endParaRPr lang="fr-CA">
              <a:solidFill>
                <a:srgbClr val="000000"/>
              </a:solidFill>
            </a:endParaRPr>
          </a:p>
        </p:txBody>
      </p:sp>
    </p:spTree>
    <p:extLst>
      <p:ext uri="{BB962C8B-B14F-4D97-AF65-F5344CB8AC3E}">
        <p14:creationId xmlns:p14="http://schemas.microsoft.com/office/powerpoint/2010/main" val="20378185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C02F98-5F33-5A6C-5BDE-62CCAD8DD650}"/>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B052CB96-94DE-B360-4781-646F2B1A873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B248D7F0-5000-3F09-8A61-48FEFD99720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fr-CA" noProof="0" dirty="0">
              <a:latin typeface="Arial" charset="0"/>
              <a:ea typeface="ＭＳ Ｐゴシック" charset="0"/>
              <a:cs typeface="ＭＳ Ｐゴシック" charset="0"/>
            </a:endParaRPr>
          </a:p>
        </p:txBody>
      </p:sp>
      <p:sp>
        <p:nvSpPr>
          <p:cNvPr id="4" name="Espace réservé du numéro de diapositive 3">
            <a:extLst>
              <a:ext uri="{FF2B5EF4-FFF2-40B4-BE49-F238E27FC236}">
                <a16:creationId xmlns:a16="http://schemas.microsoft.com/office/drawing/2014/main" id="{75B4EE56-F11C-82C7-B2F7-CDB356A58939}"/>
              </a:ext>
            </a:extLst>
          </p:cNvPr>
          <p:cNvSpPr>
            <a:spLocks noGrp="1"/>
          </p:cNvSpPr>
          <p:nvPr>
            <p:ph type="sldNum" sz="quarter" idx="5"/>
          </p:nvPr>
        </p:nvSpPr>
        <p:spPr/>
        <p:txBody>
          <a:bodyPr/>
          <a:lstStyle/>
          <a:p>
            <a:fld id="{5776DA54-5720-C14C-8A4D-925565F14BD6}" type="slidenum">
              <a:rPr lang="fr-CA" smtClean="0"/>
              <a:t>12</a:t>
            </a:fld>
            <a:endParaRPr lang="fr-CA" dirty="0"/>
          </a:p>
        </p:txBody>
      </p:sp>
    </p:spTree>
    <p:extLst>
      <p:ext uri="{BB962C8B-B14F-4D97-AF65-F5344CB8AC3E}">
        <p14:creationId xmlns:p14="http://schemas.microsoft.com/office/powerpoint/2010/main" val="42345376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A38149-FA06-AF35-7E48-28BB09BB3259}"/>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B552682E-FE0A-003E-3916-1D5165F183CF}"/>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EB0F39FE-DDDC-CD68-D725-6663C498D8CD}"/>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07303750-9223-A046-ACB2-8F179172EBC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13</a:t>
            </a:fld>
            <a:endParaRPr lang="fr-CA" dirty="0">
              <a:solidFill>
                <a:srgbClr val="000000"/>
              </a:solidFill>
            </a:endParaRPr>
          </a:p>
        </p:txBody>
      </p:sp>
    </p:spTree>
    <p:extLst>
      <p:ext uri="{BB962C8B-B14F-4D97-AF65-F5344CB8AC3E}">
        <p14:creationId xmlns:p14="http://schemas.microsoft.com/office/powerpoint/2010/main" val="235073169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353A75-FD1F-667C-A274-3DAE6637DA2C}"/>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027226E6-A8EA-3B02-3E83-A3ED9FA246BD}"/>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2FBFFF2-A45E-204A-20DC-8501C10CFCDA}"/>
              </a:ext>
            </a:extLst>
          </p:cNvPr>
          <p:cNvSpPr>
            <a:spLocks noGrp="1"/>
          </p:cNvSpPr>
          <p:nvPr>
            <p:ph type="body" idx="1"/>
          </p:nvPr>
        </p:nvSpPr>
        <p:spPr/>
        <p:txBody>
          <a:bodyPr/>
          <a:lstStyle/>
          <a:p>
            <a:endParaRPr lang="fr-CA" dirty="0">
              <a:ea typeface="MS PGothic"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fr-CA" dirty="0">
                <a:ea typeface="MS PGothic" charset="0"/>
              </a:rPr>
              <a:t>Qu’est-ce qu’une séance d’EPI classique? C’est un enchaînement de répétitions et de périodes de récupération qui demeurent les même tout au long de la séance, tant pour la durée que pour l’intensité. Les répétitions peuvent être regroupées en séries. Dans cet exemple, il y a 2 séries de 10 répétitions de 1 min à 325 watts, avec 2 min de récupération à 100 watts entre les répétitions et de 4 minutes entre les séries.</a:t>
            </a:r>
          </a:p>
          <a:p>
            <a:pPr marL="0" marR="0" lvl="0" indent="0" algn="l" defTabSz="914400" rtl="0" eaLnBrk="1" fontAlgn="auto" latinLnBrk="0" hangingPunct="1">
              <a:lnSpc>
                <a:spcPct val="100000"/>
              </a:lnSpc>
              <a:spcBef>
                <a:spcPts val="0"/>
              </a:spcBef>
              <a:spcAft>
                <a:spcPts val="0"/>
              </a:spcAft>
              <a:buClrTx/>
              <a:buSzTx/>
              <a:buFontTx/>
              <a:buNone/>
              <a:tabLst/>
              <a:defRPr/>
            </a:pPr>
            <a:endParaRPr lang="fr-CA" dirty="0">
              <a:ea typeface="MS PGothic" charset="0"/>
            </a:endParaRPr>
          </a:p>
          <a:p>
            <a:endParaRPr lang="fr-CA" dirty="0"/>
          </a:p>
        </p:txBody>
      </p:sp>
      <p:sp>
        <p:nvSpPr>
          <p:cNvPr id="4" name="Espace réservé du numéro de diapositive 3">
            <a:extLst>
              <a:ext uri="{FF2B5EF4-FFF2-40B4-BE49-F238E27FC236}">
                <a16:creationId xmlns:a16="http://schemas.microsoft.com/office/drawing/2014/main" id="{1A55C0A3-7744-619A-00EE-F0C13DF0F33F}"/>
              </a:ext>
            </a:extLst>
          </p:cNvPr>
          <p:cNvSpPr>
            <a:spLocks noGrp="1"/>
          </p:cNvSpPr>
          <p:nvPr>
            <p:ph type="sldNum" sz="quarter" idx="5"/>
          </p:nvPr>
        </p:nvSpPr>
        <p:spPr/>
        <p:txBody>
          <a:bodyPr/>
          <a:lstStyle/>
          <a:p>
            <a:fld id="{5776DA54-5720-C14C-8A4D-925565F14BD6}" type="slidenum">
              <a:rPr lang="fr-CA" smtClean="0"/>
              <a:t>14</a:t>
            </a:fld>
            <a:endParaRPr lang="fr-CA" dirty="0"/>
          </a:p>
        </p:txBody>
      </p:sp>
    </p:spTree>
    <p:extLst>
      <p:ext uri="{BB962C8B-B14F-4D97-AF65-F5344CB8AC3E}">
        <p14:creationId xmlns:p14="http://schemas.microsoft.com/office/powerpoint/2010/main" val="1129335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a:p>
        </p:txBody>
      </p:sp>
      <p:sp>
        <p:nvSpPr>
          <p:cNvPr id="4" name="Espace réservé du pied de page 3"/>
          <p:cNvSpPr>
            <a:spLocks noGrp="1"/>
          </p:cNvSpPr>
          <p:nvPr>
            <p:ph type="ftr" sz="quarter" idx="4"/>
          </p:nvPr>
        </p:nvSpPr>
        <p:spPr/>
        <p:txBody>
          <a:bodyPr/>
          <a:lstStyle/>
          <a:p>
            <a:endParaRPr lang="fr-CA"/>
          </a:p>
        </p:txBody>
      </p:sp>
      <p:sp>
        <p:nvSpPr>
          <p:cNvPr id="5" name="Espace réservé du numéro de diapositive 4"/>
          <p:cNvSpPr>
            <a:spLocks noGrp="1"/>
          </p:cNvSpPr>
          <p:nvPr>
            <p:ph type="sldNum" sz="quarter" idx="5"/>
          </p:nvPr>
        </p:nvSpPr>
        <p:spPr/>
        <p:txBody>
          <a:bodyPr/>
          <a:lstStyle/>
          <a:p>
            <a:fld id="{44F43EE2-9B49-41A2-B6CA-41807CF61B93}" type="slidenum">
              <a:rPr lang="fr-CA" smtClean="0"/>
              <a:t>15</a:t>
            </a:fld>
            <a:endParaRPr lang="fr-CA"/>
          </a:p>
        </p:txBody>
      </p:sp>
    </p:spTree>
    <p:extLst>
      <p:ext uri="{BB962C8B-B14F-4D97-AF65-F5344CB8AC3E}">
        <p14:creationId xmlns:p14="http://schemas.microsoft.com/office/powerpoint/2010/main" val="1804784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505F65-9282-799F-567C-3AAEDA45585A}"/>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5ADE1F19-DFF9-8B77-4B05-4609A3E36072}"/>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F921FBC-AD26-42AB-5AE3-01CFFD7746E9}"/>
              </a:ext>
            </a:extLst>
          </p:cNvPr>
          <p:cNvSpPr>
            <a:spLocks noGrp="1"/>
          </p:cNvSpPr>
          <p:nvPr>
            <p:ph type="body" idx="1"/>
          </p:nvPr>
        </p:nvSpPr>
        <p:spPr/>
        <p:txBody>
          <a:bodyPr/>
          <a:lstStyle/>
          <a:p>
            <a:r>
              <a:rPr lang="fr-CA" dirty="0"/>
              <a:t>Une anecdote: </a:t>
            </a:r>
          </a:p>
        </p:txBody>
      </p:sp>
      <p:sp>
        <p:nvSpPr>
          <p:cNvPr id="4" name="Espace réservé du numéro de diapositive 3">
            <a:extLst>
              <a:ext uri="{FF2B5EF4-FFF2-40B4-BE49-F238E27FC236}">
                <a16:creationId xmlns:a16="http://schemas.microsoft.com/office/drawing/2014/main" id="{C69BCD98-56B8-7B7D-0F54-634DB1A0FC3B}"/>
              </a:ext>
            </a:extLst>
          </p:cNvPr>
          <p:cNvSpPr>
            <a:spLocks noGrp="1"/>
          </p:cNvSpPr>
          <p:nvPr>
            <p:ph type="sldNum" sz="quarter" idx="5"/>
          </p:nvPr>
        </p:nvSpPr>
        <p:spPr/>
        <p:txBody>
          <a:bodyPr/>
          <a:lstStyle/>
          <a:p>
            <a:fld id="{5776DA54-5720-C14C-8A4D-925565F14BD6}" type="slidenum">
              <a:rPr lang="fr-CA" smtClean="0"/>
              <a:t>16</a:t>
            </a:fld>
            <a:endParaRPr lang="fr-CA" dirty="0"/>
          </a:p>
        </p:txBody>
      </p:sp>
    </p:spTree>
    <p:extLst>
      <p:ext uri="{BB962C8B-B14F-4D97-AF65-F5344CB8AC3E}">
        <p14:creationId xmlns:p14="http://schemas.microsoft.com/office/powerpoint/2010/main" val="10504026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6BF11C-CA6C-FD62-2B25-F1845B5F7A66}"/>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C22E1CF2-E7D0-E53A-0250-98EE30DA1E24}"/>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13F58698-8207-11C4-7BBE-D959680A19E0}"/>
              </a:ext>
            </a:extLst>
          </p:cNvPr>
          <p:cNvSpPr>
            <a:spLocks noGrp="1"/>
          </p:cNvSpPr>
          <p:nvPr>
            <p:ph type="body" idx="1"/>
          </p:nvPr>
        </p:nvSpPr>
        <p:spPr/>
        <p:txBody>
          <a:bodyPr/>
          <a:lstStyle/>
          <a:p>
            <a:endParaRPr lang="en-CA"/>
          </a:p>
        </p:txBody>
      </p:sp>
      <p:sp>
        <p:nvSpPr>
          <p:cNvPr id="4" name="Espace réservé du pied de page 3">
            <a:extLst>
              <a:ext uri="{FF2B5EF4-FFF2-40B4-BE49-F238E27FC236}">
                <a16:creationId xmlns:a16="http://schemas.microsoft.com/office/drawing/2014/main" id="{71072B69-112C-70E5-F822-49D228486A2B}"/>
              </a:ext>
            </a:extLst>
          </p:cNvPr>
          <p:cNvSpPr>
            <a:spLocks noGrp="1"/>
          </p:cNvSpPr>
          <p:nvPr>
            <p:ph type="ftr" sz="quarter" idx="4"/>
          </p:nvPr>
        </p:nvSpPr>
        <p:spPr/>
        <p:txBody>
          <a:bodyPr/>
          <a:lstStyle/>
          <a:p>
            <a:endParaRPr lang="fr-CA"/>
          </a:p>
        </p:txBody>
      </p:sp>
      <p:sp>
        <p:nvSpPr>
          <p:cNvPr id="5" name="Espace réservé du numéro de diapositive 4">
            <a:extLst>
              <a:ext uri="{FF2B5EF4-FFF2-40B4-BE49-F238E27FC236}">
                <a16:creationId xmlns:a16="http://schemas.microsoft.com/office/drawing/2014/main" id="{0D9BF2C1-1236-F7BB-5AFC-309E34D50F3D}"/>
              </a:ext>
            </a:extLst>
          </p:cNvPr>
          <p:cNvSpPr>
            <a:spLocks noGrp="1"/>
          </p:cNvSpPr>
          <p:nvPr>
            <p:ph type="sldNum" sz="quarter" idx="5"/>
          </p:nvPr>
        </p:nvSpPr>
        <p:spPr/>
        <p:txBody>
          <a:bodyPr/>
          <a:lstStyle/>
          <a:p>
            <a:fld id="{44F43EE2-9B49-41A2-B6CA-41807CF61B93}" type="slidenum">
              <a:rPr lang="fr-CA" smtClean="0"/>
              <a:t>17</a:t>
            </a:fld>
            <a:endParaRPr lang="fr-CA"/>
          </a:p>
        </p:txBody>
      </p:sp>
    </p:spTree>
    <p:extLst>
      <p:ext uri="{BB962C8B-B14F-4D97-AF65-F5344CB8AC3E}">
        <p14:creationId xmlns:p14="http://schemas.microsoft.com/office/powerpoint/2010/main" val="1318023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508ECB-2683-6BE6-4FD5-BA7E3CA9C23C}"/>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D3CDC440-C585-6B32-7E14-F76637871C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00CFFF1-5CDC-86A3-ED05-1904097FAE3F}"/>
              </a:ext>
            </a:extLst>
          </p:cNvPr>
          <p:cNvSpPr>
            <a:spLocks noGrp="1"/>
          </p:cNvSpPr>
          <p:nvPr>
            <p:ph type="body" idx="1"/>
          </p:nvPr>
        </p:nvSpPr>
        <p:spPr/>
        <p:txBody>
          <a:bodyPr/>
          <a:lstStyle/>
          <a:p>
            <a:endParaRPr lang="en-CA"/>
          </a:p>
        </p:txBody>
      </p:sp>
      <p:sp>
        <p:nvSpPr>
          <p:cNvPr id="4" name="Espace réservé du pied de page 3">
            <a:extLst>
              <a:ext uri="{FF2B5EF4-FFF2-40B4-BE49-F238E27FC236}">
                <a16:creationId xmlns:a16="http://schemas.microsoft.com/office/drawing/2014/main" id="{E931DB8F-23D6-5C80-C697-1B666C1CA5AF}"/>
              </a:ext>
            </a:extLst>
          </p:cNvPr>
          <p:cNvSpPr>
            <a:spLocks noGrp="1"/>
          </p:cNvSpPr>
          <p:nvPr>
            <p:ph type="ftr" sz="quarter" idx="4"/>
          </p:nvPr>
        </p:nvSpPr>
        <p:spPr/>
        <p:txBody>
          <a:bodyPr/>
          <a:lstStyle/>
          <a:p>
            <a:endParaRPr lang="fr-CA"/>
          </a:p>
        </p:txBody>
      </p:sp>
      <p:sp>
        <p:nvSpPr>
          <p:cNvPr id="5" name="Espace réservé du numéro de diapositive 4">
            <a:extLst>
              <a:ext uri="{FF2B5EF4-FFF2-40B4-BE49-F238E27FC236}">
                <a16:creationId xmlns:a16="http://schemas.microsoft.com/office/drawing/2014/main" id="{C1311B5F-F938-2691-1D97-74383E8AE35B}"/>
              </a:ext>
            </a:extLst>
          </p:cNvPr>
          <p:cNvSpPr>
            <a:spLocks noGrp="1"/>
          </p:cNvSpPr>
          <p:nvPr>
            <p:ph type="sldNum" sz="quarter" idx="5"/>
          </p:nvPr>
        </p:nvSpPr>
        <p:spPr/>
        <p:txBody>
          <a:bodyPr/>
          <a:lstStyle/>
          <a:p>
            <a:fld id="{44F43EE2-9B49-41A2-B6CA-41807CF61B93}" type="slidenum">
              <a:rPr lang="fr-CA" smtClean="0"/>
              <a:t>18</a:t>
            </a:fld>
            <a:endParaRPr lang="fr-CA"/>
          </a:p>
        </p:txBody>
      </p:sp>
    </p:spTree>
    <p:extLst>
      <p:ext uri="{BB962C8B-B14F-4D97-AF65-F5344CB8AC3E}">
        <p14:creationId xmlns:p14="http://schemas.microsoft.com/office/powerpoint/2010/main" val="2969761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6A7C7A-321B-BCD8-59A4-F74FF3387B90}"/>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1DAD0E19-BB4F-D543-644E-11E3C0344D03}"/>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BCD040B6-325E-777B-8707-61292B6DF221}"/>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796A27F8-A5B9-ED75-44FA-F7FB1F6EBF3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20</a:t>
            </a:fld>
            <a:endParaRPr lang="fr-CA" dirty="0">
              <a:solidFill>
                <a:srgbClr val="000000"/>
              </a:solidFill>
            </a:endParaRPr>
          </a:p>
        </p:txBody>
      </p:sp>
    </p:spTree>
    <p:extLst>
      <p:ext uri="{BB962C8B-B14F-4D97-AF65-F5344CB8AC3E}">
        <p14:creationId xmlns:p14="http://schemas.microsoft.com/office/powerpoint/2010/main" val="66219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1" name="Espace réservé de l'image des diapositives 1"/>
          <p:cNvSpPr>
            <a:spLocks noGrp="1" noRot="1" noChangeAspect="1" noTextEdit="1"/>
          </p:cNvSpPr>
          <p:nvPr>
            <p:ph type="sldImg"/>
          </p:nvPr>
        </p:nvSpPr>
        <p:spPr>
          <a:ln/>
        </p:spPr>
      </p:sp>
      <p:sp>
        <p:nvSpPr>
          <p:cNvPr id="133122" name="Espace réservé des commentaires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fr-FR">
              <a:ea typeface="MS PGothic" charset="0"/>
            </a:endParaRPr>
          </a:p>
        </p:txBody>
      </p:sp>
      <p:sp>
        <p:nvSpPr>
          <p:cNvPr id="133123"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5009">
              <a:defRPr>
                <a:solidFill>
                  <a:schemeClr val="tx1"/>
                </a:solidFill>
                <a:latin typeface="Arial" charset="0"/>
                <a:ea typeface="MS PGothic" charset="0"/>
                <a:cs typeface="MS PGothic" charset="0"/>
              </a:defRPr>
            </a:lvl1pPr>
            <a:lvl2pPr marL="757066" indent="-291179" defTabSz="935009">
              <a:defRPr>
                <a:solidFill>
                  <a:schemeClr val="tx1"/>
                </a:solidFill>
                <a:latin typeface="Arial" charset="0"/>
                <a:ea typeface="MS PGothic" charset="0"/>
                <a:cs typeface="MS PGothic" charset="0"/>
              </a:defRPr>
            </a:lvl2pPr>
            <a:lvl3pPr marL="1164717" indent="-232943" defTabSz="935009">
              <a:defRPr>
                <a:solidFill>
                  <a:schemeClr val="tx1"/>
                </a:solidFill>
                <a:latin typeface="Arial" charset="0"/>
                <a:ea typeface="MS PGothic" charset="0"/>
                <a:cs typeface="MS PGothic" charset="0"/>
              </a:defRPr>
            </a:lvl3pPr>
            <a:lvl4pPr marL="1630604" indent="-232943" defTabSz="935009">
              <a:defRPr>
                <a:solidFill>
                  <a:schemeClr val="tx1"/>
                </a:solidFill>
                <a:latin typeface="Arial" charset="0"/>
                <a:ea typeface="MS PGothic" charset="0"/>
                <a:cs typeface="MS PGothic" charset="0"/>
              </a:defRPr>
            </a:lvl4pPr>
            <a:lvl5pPr marL="2096491" indent="-232943" defTabSz="935009">
              <a:defRPr>
                <a:solidFill>
                  <a:schemeClr val="tx1"/>
                </a:solidFill>
                <a:latin typeface="Arial" charset="0"/>
                <a:ea typeface="MS PGothic" charset="0"/>
                <a:cs typeface="MS PGothic" charset="0"/>
              </a:defRPr>
            </a:lvl5pPr>
            <a:lvl6pPr marL="2562377" indent="-232943" defTabSz="935009" eaLnBrk="0" fontAlgn="base" hangingPunct="0">
              <a:spcBef>
                <a:spcPct val="0"/>
              </a:spcBef>
              <a:spcAft>
                <a:spcPct val="0"/>
              </a:spcAft>
              <a:defRPr>
                <a:solidFill>
                  <a:schemeClr val="tx1"/>
                </a:solidFill>
                <a:latin typeface="Arial" charset="0"/>
                <a:ea typeface="MS PGothic" charset="0"/>
                <a:cs typeface="MS PGothic" charset="0"/>
              </a:defRPr>
            </a:lvl6pPr>
            <a:lvl7pPr marL="3028264" indent="-232943" defTabSz="935009" eaLnBrk="0" fontAlgn="base" hangingPunct="0">
              <a:spcBef>
                <a:spcPct val="0"/>
              </a:spcBef>
              <a:spcAft>
                <a:spcPct val="0"/>
              </a:spcAft>
              <a:defRPr>
                <a:solidFill>
                  <a:schemeClr val="tx1"/>
                </a:solidFill>
                <a:latin typeface="Arial" charset="0"/>
                <a:ea typeface="MS PGothic" charset="0"/>
                <a:cs typeface="MS PGothic" charset="0"/>
              </a:defRPr>
            </a:lvl7pPr>
            <a:lvl8pPr marL="3494151" indent="-232943" defTabSz="935009" eaLnBrk="0" fontAlgn="base" hangingPunct="0">
              <a:spcBef>
                <a:spcPct val="0"/>
              </a:spcBef>
              <a:spcAft>
                <a:spcPct val="0"/>
              </a:spcAft>
              <a:defRPr>
                <a:solidFill>
                  <a:schemeClr val="tx1"/>
                </a:solidFill>
                <a:latin typeface="Arial" charset="0"/>
                <a:ea typeface="MS PGothic" charset="0"/>
                <a:cs typeface="MS PGothic" charset="0"/>
              </a:defRPr>
            </a:lvl8pPr>
            <a:lvl9pPr marL="3960038" indent="-232943" defTabSz="935009" eaLnBrk="0" fontAlgn="base" hangingPunct="0">
              <a:spcBef>
                <a:spcPct val="0"/>
              </a:spcBef>
              <a:spcAft>
                <a:spcPct val="0"/>
              </a:spcAft>
              <a:defRPr>
                <a:solidFill>
                  <a:schemeClr val="tx1"/>
                </a:solidFill>
                <a:latin typeface="Arial" charset="0"/>
                <a:ea typeface="MS PGothic" charset="0"/>
                <a:cs typeface="MS PGothic" charset="0"/>
              </a:defRPr>
            </a:lvl9pPr>
          </a:lstStyle>
          <a:p>
            <a:fld id="{29C2630B-3EC2-EC46-B85F-F9210C333020}" type="slidenum">
              <a:rPr lang="fr-CA"/>
              <a:pPr/>
              <a:t>22</a:t>
            </a:fld>
            <a:endParaRPr lang="fr-CA"/>
          </a:p>
        </p:txBody>
      </p:sp>
    </p:spTree>
    <p:extLst>
      <p:ext uri="{BB962C8B-B14F-4D97-AF65-F5344CB8AC3E}">
        <p14:creationId xmlns:p14="http://schemas.microsoft.com/office/powerpoint/2010/main" val="11798494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Espace réservé de l'image des diapositives 1"/>
          <p:cNvSpPr>
            <a:spLocks noGrp="1" noRot="1" noChangeAspect="1" noTextEdit="1"/>
          </p:cNvSpPr>
          <p:nvPr>
            <p:ph type="sldImg"/>
          </p:nvPr>
        </p:nvSpPr>
        <p:spPr>
          <a:ln/>
        </p:spPr>
      </p:sp>
      <p:sp>
        <p:nvSpPr>
          <p:cNvPr id="32771" name="Espace réservé des commentaires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ndParaRPr>
          </a:p>
        </p:txBody>
      </p:sp>
      <p:sp>
        <p:nvSpPr>
          <p:cNvPr id="32772" name="Espace réservé du numéro de diapositive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Arial" panose="020B0604020202020204" pitchFamily="34" charset="0"/>
              </a:defRPr>
            </a:lvl1pPr>
            <a:lvl2pPr marL="742950" indent="-285750" defTabSz="917575">
              <a:spcBef>
                <a:spcPct val="30000"/>
              </a:spcBef>
              <a:defRPr sz="1200">
                <a:solidFill>
                  <a:schemeClr val="tx1"/>
                </a:solidFill>
                <a:latin typeface="Arial" panose="020B0604020202020204" pitchFamily="34" charset="0"/>
              </a:defRPr>
            </a:lvl2pPr>
            <a:lvl3pPr marL="1143000" indent="-228600" defTabSz="917575">
              <a:spcBef>
                <a:spcPct val="30000"/>
              </a:spcBef>
              <a:defRPr sz="1200">
                <a:solidFill>
                  <a:schemeClr val="tx1"/>
                </a:solidFill>
                <a:latin typeface="Arial" panose="020B0604020202020204" pitchFamily="34" charset="0"/>
              </a:defRPr>
            </a:lvl3pPr>
            <a:lvl4pPr marL="1600200" indent="-228600" defTabSz="917575">
              <a:spcBef>
                <a:spcPct val="30000"/>
              </a:spcBef>
              <a:defRPr sz="1200">
                <a:solidFill>
                  <a:schemeClr val="tx1"/>
                </a:solidFill>
                <a:latin typeface="Arial" panose="020B0604020202020204" pitchFamily="34" charset="0"/>
              </a:defRPr>
            </a:lvl4pPr>
            <a:lvl5pPr marL="2057400" indent="-228600" defTabSz="917575">
              <a:spcBef>
                <a:spcPct val="30000"/>
              </a:spcBef>
              <a:defRPr sz="1200">
                <a:solidFill>
                  <a:schemeClr val="tx1"/>
                </a:solidFill>
                <a:latin typeface="Arial" panose="020B0604020202020204" pitchFamily="34" charset="0"/>
              </a:defRPr>
            </a:lvl5pPr>
            <a:lvl6pPr marL="2514600" indent="-228600" defTabSz="9175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75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75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75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480B5C-290E-4802-865D-DB5F181D921A}" type="slidenum">
              <a:rPr lang="fr-CA" altLang="fr-FR" smtClean="0"/>
              <a:pPr>
                <a:spcBef>
                  <a:spcPct val="0"/>
                </a:spcBef>
              </a:pPr>
              <a:t>23</a:t>
            </a:fld>
            <a:endParaRPr lang="fr-CA" altLang="fr-FR"/>
          </a:p>
        </p:txBody>
      </p:sp>
    </p:spTree>
    <p:extLst>
      <p:ext uri="{BB962C8B-B14F-4D97-AF65-F5344CB8AC3E}">
        <p14:creationId xmlns:p14="http://schemas.microsoft.com/office/powerpoint/2010/main" val="428659190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F17E15-E102-A887-A30C-F838D9F3F628}"/>
            </a:ext>
          </a:extLst>
        </p:cNvPr>
        <p:cNvGrpSpPr/>
        <p:nvPr/>
      </p:nvGrpSpPr>
      <p:grpSpPr>
        <a:xfrm>
          <a:off x="0" y="0"/>
          <a:ext cx="0" cy="0"/>
          <a:chOff x="0" y="0"/>
          <a:chExt cx="0" cy="0"/>
        </a:xfrm>
      </p:grpSpPr>
      <p:sp>
        <p:nvSpPr>
          <p:cNvPr id="32770" name="Espace réservé de l'image des diapositives 1">
            <a:extLst>
              <a:ext uri="{FF2B5EF4-FFF2-40B4-BE49-F238E27FC236}">
                <a16:creationId xmlns:a16="http://schemas.microsoft.com/office/drawing/2014/main" id="{CD7ECA72-83ED-D56F-C050-BD0E91A6A159}"/>
              </a:ext>
            </a:extLst>
          </p:cNvPr>
          <p:cNvSpPr>
            <a:spLocks noGrp="1" noRot="1" noChangeAspect="1" noTextEdit="1"/>
          </p:cNvSpPr>
          <p:nvPr>
            <p:ph type="sldImg"/>
          </p:nvPr>
        </p:nvSpPr>
        <p:spPr>
          <a:ln/>
        </p:spPr>
      </p:sp>
      <p:sp>
        <p:nvSpPr>
          <p:cNvPr id="32771" name="Espace réservé des commentaires 2">
            <a:extLst>
              <a:ext uri="{FF2B5EF4-FFF2-40B4-BE49-F238E27FC236}">
                <a16:creationId xmlns:a16="http://schemas.microsoft.com/office/drawing/2014/main" id="{B76D4F36-C5C1-6C9F-ABFA-34375F617A20}"/>
              </a:ext>
            </a:extLst>
          </p:cNvPr>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FR" altLang="fr-FR">
              <a:latin typeface="Arial" panose="020B0604020202020204" pitchFamily="34" charset="0"/>
            </a:endParaRPr>
          </a:p>
        </p:txBody>
      </p:sp>
      <p:sp>
        <p:nvSpPr>
          <p:cNvPr id="32772" name="Espace réservé du numéro de diapositive 3">
            <a:extLst>
              <a:ext uri="{FF2B5EF4-FFF2-40B4-BE49-F238E27FC236}">
                <a16:creationId xmlns:a16="http://schemas.microsoft.com/office/drawing/2014/main" id="{75AC43AD-73E5-27A3-3B2C-9A7E0ADA7C87}"/>
              </a:ext>
            </a:extLst>
          </p:cNvPr>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Arial" panose="020B0604020202020204" pitchFamily="34" charset="0"/>
              </a:defRPr>
            </a:lvl1pPr>
            <a:lvl2pPr marL="742950" indent="-285750" defTabSz="917575">
              <a:spcBef>
                <a:spcPct val="30000"/>
              </a:spcBef>
              <a:defRPr sz="1200">
                <a:solidFill>
                  <a:schemeClr val="tx1"/>
                </a:solidFill>
                <a:latin typeface="Arial" panose="020B0604020202020204" pitchFamily="34" charset="0"/>
              </a:defRPr>
            </a:lvl2pPr>
            <a:lvl3pPr marL="1143000" indent="-228600" defTabSz="917575">
              <a:spcBef>
                <a:spcPct val="30000"/>
              </a:spcBef>
              <a:defRPr sz="1200">
                <a:solidFill>
                  <a:schemeClr val="tx1"/>
                </a:solidFill>
                <a:latin typeface="Arial" panose="020B0604020202020204" pitchFamily="34" charset="0"/>
              </a:defRPr>
            </a:lvl3pPr>
            <a:lvl4pPr marL="1600200" indent="-228600" defTabSz="917575">
              <a:spcBef>
                <a:spcPct val="30000"/>
              </a:spcBef>
              <a:defRPr sz="1200">
                <a:solidFill>
                  <a:schemeClr val="tx1"/>
                </a:solidFill>
                <a:latin typeface="Arial" panose="020B0604020202020204" pitchFamily="34" charset="0"/>
              </a:defRPr>
            </a:lvl4pPr>
            <a:lvl5pPr marL="2057400" indent="-228600" defTabSz="917575">
              <a:spcBef>
                <a:spcPct val="30000"/>
              </a:spcBef>
              <a:defRPr sz="1200">
                <a:solidFill>
                  <a:schemeClr val="tx1"/>
                </a:solidFill>
                <a:latin typeface="Arial" panose="020B0604020202020204" pitchFamily="34" charset="0"/>
              </a:defRPr>
            </a:lvl5pPr>
            <a:lvl6pPr marL="2514600" indent="-228600" defTabSz="9175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75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75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75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F2480B5C-290E-4802-865D-DB5F181D921A}" type="slidenum">
              <a:rPr lang="fr-CA" altLang="fr-FR" smtClean="0"/>
              <a:pPr>
                <a:spcBef>
                  <a:spcPct val="0"/>
                </a:spcBef>
              </a:pPr>
              <a:t>24</a:t>
            </a:fld>
            <a:endParaRPr lang="fr-CA" altLang="fr-FR"/>
          </a:p>
        </p:txBody>
      </p:sp>
    </p:spTree>
    <p:extLst>
      <p:ext uri="{BB962C8B-B14F-4D97-AF65-F5344CB8AC3E}">
        <p14:creationId xmlns:p14="http://schemas.microsoft.com/office/powerpoint/2010/main" val="28401813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Espace réservé de l'image des diapositives 1">
            <a:extLst>
              <a:ext uri="{FF2B5EF4-FFF2-40B4-BE49-F238E27FC236}">
                <a16:creationId xmlns:a16="http://schemas.microsoft.com/office/drawing/2014/main" id="{47A346E8-26DE-683A-A622-BE4AC706AAC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5779" name="Espace réservé des commentaires 2">
            <a:extLst>
              <a:ext uri="{FF2B5EF4-FFF2-40B4-BE49-F238E27FC236}">
                <a16:creationId xmlns:a16="http://schemas.microsoft.com/office/drawing/2014/main" id="{15FEBBFE-19B7-B83F-6BE6-2EC91A75CF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fr-CA" altLang="fr-FR">
                <a:latin typeface="Arial" panose="020B0604020202020204" pitchFamily="34" charset="0"/>
              </a:rPr>
              <a:t>Avantages démontrés</a:t>
            </a:r>
          </a:p>
        </p:txBody>
      </p:sp>
      <p:sp>
        <p:nvSpPr>
          <p:cNvPr id="75780" name="Espace réservé du numéro de diapositive 3">
            <a:extLst>
              <a:ext uri="{FF2B5EF4-FFF2-40B4-BE49-F238E27FC236}">
                <a16:creationId xmlns:a16="http://schemas.microsoft.com/office/drawing/2014/main" id="{96E0A225-1B40-575A-8652-BBF451A62F45}"/>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151F8284-D8F4-4C41-9868-006B6A2F823F}" type="slidenum">
              <a:rPr lang="fr-CA" altLang="fr-FR"/>
              <a:pPr eaLnBrk="1" hangingPunct="1"/>
              <a:t>25</a:t>
            </a:fld>
            <a:endParaRPr lang="fr-CA" altLang="fr-FR"/>
          </a:p>
        </p:txBody>
      </p:sp>
    </p:spTree>
    <p:extLst>
      <p:ext uri="{BB962C8B-B14F-4D97-AF65-F5344CB8AC3E}">
        <p14:creationId xmlns:p14="http://schemas.microsoft.com/office/powerpoint/2010/main" val="12443232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pied de page 3"/>
          <p:cNvSpPr>
            <a:spLocks noGrp="1"/>
          </p:cNvSpPr>
          <p:nvPr>
            <p:ph type="ftr" sz="quarter" idx="4"/>
          </p:nvPr>
        </p:nvSpPr>
        <p:spPr/>
        <p:txBody>
          <a:bodyPr/>
          <a:lstStyle/>
          <a:p>
            <a:endParaRPr lang="fr-CA"/>
          </a:p>
        </p:txBody>
      </p:sp>
      <p:sp>
        <p:nvSpPr>
          <p:cNvPr id="5" name="Espace réservé du numéro de diapositive 4"/>
          <p:cNvSpPr>
            <a:spLocks noGrp="1"/>
          </p:cNvSpPr>
          <p:nvPr>
            <p:ph type="sldNum" sz="quarter" idx="5"/>
          </p:nvPr>
        </p:nvSpPr>
        <p:spPr/>
        <p:txBody>
          <a:bodyPr/>
          <a:lstStyle/>
          <a:p>
            <a:fld id="{44F43EE2-9B49-41A2-B6CA-41807CF61B93}" type="slidenum">
              <a:rPr lang="fr-CA" smtClean="0"/>
              <a:t>27</a:t>
            </a:fld>
            <a:endParaRPr lang="fr-CA"/>
          </a:p>
        </p:txBody>
      </p:sp>
    </p:spTree>
    <p:extLst>
      <p:ext uri="{BB962C8B-B14F-4D97-AF65-F5344CB8AC3E}">
        <p14:creationId xmlns:p14="http://schemas.microsoft.com/office/powerpoint/2010/main" val="83912701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Arial" panose="020B0604020202020204" pitchFamily="34" charset="0"/>
              </a:defRPr>
            </a:lvl1pPr>
            <a:lvl2pPr marL="742950" indent="-285750" defTabSz="917575">
              <a:spcBef>
                <a:spcPct val="30000"/>
              </a:spcBef>
              <a:defRPr sz="1200">
                <a:solidFill>
                  <a:schemeClr val="tx1"/>
                </a:solidFill>
                <a:latin typeface="Arial" panose="020B0604020202020204" pitchFamily="34" charset="0"/>
              </a:defRPr>
            </a:lvl2pPr>
            <a:lvl3pPr marL="1143000" indent="-228600" defTabSz="917575">
              <a:spcBef>
                <a:spcPct val="30000"/>
              </a:spcBef>
              <a:defRPr sz="1200">
                <a:solidFill>
                  <a:schemeClr val="tx1"/>
                </a:solidFill>
                <a:latin typeface="Arial" panose="020B0604020202020204" pitchFamily="34" charset="0"/>
              </a:defRPr>
            </a:lvl3pPr>
            <a:lvl4pPr marL="1600200" indent="-228600" defTabSz="917575">
              <a:spcBef>
                <a:spcPct val="30000"/>
              </a:spcBef>
              <a:defRPr sz="1200">
                <a:solidFill>
                  <a:schemeClr val="tx1"/>
                </a:solidFill>
                <a:latin typeface="Arial" panose="020B0604020202020204" pitchFamily="34" charset="0"/>
              </a:defRPr>
            </a:lvl4pPr>
            <a:lvl5pPr marL="2057400" indent="-228600" defTabSz="917575">
              <a:spcBef>
                <a:spcPct val="30000"/>
              </a:spcBef>
              <a:defRPr sz="1200">
                <a:solidFill>
                  <a:schemeClr val="tx1"/>
                </a:solidFill>
                <a:latin typeface="Arial" panose="020B0604020202020204" pitchFamily="34" charset="0"/>
              </a:defRPr>
            </a:lvl5pPr>
            <a:lvl6pPr marL="2514600" indent="-228600" defTabSz="9175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75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75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75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83AEAC92-E595-40C5-9D89-CA02FF79A9FB}" type="slidenum">
              <a:rPr lang="fr-CA" altLang="fr-FR" smtClean="0"/>
              <a:pPr>
                <a:spcBef>
                  <a:spcPct val="0"/>
                </a:spcBef>
              </a:pPr>
              <a:t>28</a:t>
            </a:fld>
            <a:endParaRPr lang="fr-CA" altLang="fr-FR"/>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fr-CA" altLang="fr-FR">
              <a:latin typeface="Arial" panose="020B0604020202020204" pitchFamily="34" charset="0"/>
            </a:endParaRPr>
          </a:p>
        </p:txBody>
      </p:sp>
    </p:spTree>
    <p:extLst>
      <p:ext uri="{BB962C8B-B14F-4D97-AF65-F5344CB8AC3E}">
        <p14:creationId xmlns:p14="http://schemas.microsoft.com/office/powerpoint/2010/main" val="289104391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pied de page 3"/>
          <p:cNvSpPr>
            <a:spLocks noGrp="1"/>
          </p:cNvSpPr>
          <p:nvPr>
            <p:ph type="ftr" sz="quarter" idx="4"/>
          </p:nvPr>
        </p:nvSpPr>
        <p:spPr/>
        <p:txBody>
          <a:bodyPr/>
          <a:lstStyle/>
          <a:p>
            <a:endParaRPr lang="fr-CA"/>
          </a:p>
        </p:txBody>
      </p:sp>
      <p:sp>
        <p:nvSpPr>
          <p:cNvPr id="5" name="Espace réservé du numéro de diapositive 4"/>
          <p:cNvSpPr>
            <a:spLocks noGrp="1"/>
          </p:cNvSpPr>
          <p:nvPr>
            <p:ph type="sldNum" sz="quarter" idx="5"/>
          </p:nvPr>
        </p:nvSpPr>
        <p:spPr/>
        <p:txBody>
          <a:bodyPr/>
          <a:lstStyle/>
          <a:p>
            <a:fld id="{44F43EE2-9B49-41A2-B6CA-41807CF61B93}" type="slidenum">
              <a:rPr lang="fr-CA" smtClean="0"/>
              <a:t>29</a:t>
            </a:fld>
            <a:endParaRPr lang="fr-CA"/>
          </a:p>
        </p:txBody>
      </p:sp>
    </p:spTree>
    <p:extLst>
      <p:ext uri="{BB962C8B-B14F-4D97-AF65-F5344CB8AC3E}">
        <p14:creationId xmlns:p14="http://schemas.microsoft.com/office/powerpoint/2010/main" val="20226794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1F5476-4DD4-23C6-94D4-DA6A97749AB6}"/>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BBFBFE1B-9836-3CC8-21FE-21C9C24D5F5A}"/>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65A6AF7A-204B-D390-91A4-216E37227EC6}"/>
              </a:ext>
            </a:extLst>
          </p:cNvPr>
          <p:cNvSpPr>
            <a:spLocks noGrp="1"/>
          </p:cNvSpPr>
          <p:nvPr>
            <p:ph type="body" idx="1"/>
          </p:nvPr>
        </p:nvSpPr>
        <p:spPr/>
        <p:txBody>
          <a:bodyPr/>
          <a:lstStyle/>
          <a:p>
            <a:endParaRPr lang="fr-CA" dirty="0"/>
          </a:p>
        </p:txBody>
      </p:sp>
      <p:sp>
        <p:nvSpPr>
          <p:cNvPr id="4" name="Espace réservé du pied de page 3">
            <a:extLst>
              <a:ext uri="{FF2B5EF4-FFF2-40B4-BE49-F238E27FC236}">
                <a16:creationId xmlns:a16="http://schemas.microsoft.com/office/drawing/2014/main" id="{BD9AF13A-C653-B290-A1FB-19644569F029}"/>
              </a:ext>
            </a:extLst>
          </p:cNvPr>
          <p:cNvSpPr>
            <a:spLocks noGrp="1"/>
          </p:cNvSpPr>
          <p:nvPr>
            <p:ph type="ftr" sz="quarter" idx="4"/>
          </p:nvPr>
        </p:nvSpPr>
        <p:spPr/>
        <p:txBody>
          <a:bodyPr/>
          <a:lstStyle/>
          <a:p>
            <a:endParaRPr lang="fr-CA"/>
          </a:p>
        </p:txBody>
      </p:sp>
      <p:sp>
        <p:nvSpPr>
          <p:cNvPr id="5" name="Espace réservé du numéro de diapositive 4">
            <a:extLst>
              <a:ext uri="{FF2B5EF4-FFF2-40B4-BE49-F238E27FC236}">
                <a16:creationId xmlns:a16="http://schemas.microsoft.com/office/drawing/2014/main" id="{D8934CC6-FD47-77E7-B403-018B02803910}"/>
              </a:ext>
            </a:extLst>
          </p:cNvPr>
          <p:cNvSpPr>
            <a:spLocks noGrp="1"/>
          </p:cNvSpPr>
          <p:nvPr>
            <p:ph type="sldNum" sz="quarter" idx="5"/>
          </p:nvPr>
        </p:nvSpPr>
        <p:spPr/>
        <p:txBody>
          <a:bodyPr/>
          <a:lstStyle/>
          <a:p>
            <a:fld id="{44F43EE2-9B49-41A2-B6CA-41807CF61B93}" type="slidenum">
              <a:rPr lang="fr-CA" smtClean="0"/>
              <a:t>30</a:t>
            </a:fld>
            <a:endParaRPr lang="fr-CA"/>
          </a:p>
        </p:txBody>
      </p:sp>
    </p:spTree>
    <p:extLst>
      <p:ext uri="{BB962C8B-B14F-4D97-AF65-F5344CB8AC3E}">
        <p14:creationId xmlns:p14="http://schemas.microsoft.com/office/powerpoint/2010/main" val="76170645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en-CA" dirty="0"/>
          </a:p>
        </p:txBody>
      </p:sp>
      <p:sp>
        <p:nvSpPr>
          <p:cNvPr id="4" name="Espace réservé du numéro de diapositive 3"/>
          <p:cNvSpPr>
            <a:spLocks noGrp="1"/>
          </p:cNvSpPr>
          <p:nvPr>
            <p:ph type="sldNum" sz="quarter" idx="5"/>
          </p:nvPr>
        </p:nvSpPr>
        <p:spPr/>
        <p:txBody>
          <a:bodyPr/>
          <a:lstStyle/>
          <a:p>
            <a:fld id="{5776DA54-5720-C14C-8A4D-925565F14BD6}" type="slidenum">
              <a:rPr lang="fr-CA" smtClean="0"/>
              <a:t>31</a:t>
            </a:fld>
            <a:endParaRPr lang="fr-CA" dirty="0"/>
          </a:p>
        </p:txBody>
      </p:sp>
    </p:spTree>
    <p:extLst>
      <p:ext uri="{BB962C8B-B14F-4D97-AF65-F5344CB8AC3E}">
        <p14:creationId xmlns:p14="http://schemas.microsoft.com/office/powerpoint/2010/main" val="244581067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DA67DD-6F16-9777-A429-AF3ED0C7272E}"/>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2BECEE2A-D36B-90BC-6ACE-4665A24BD8EA}"/>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86021269-52D7-9059-8EE0-06A69C52934A}"/>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33B73BEB-29F9-4ED2-AE56-FDFF6B8D9700}"/>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32</a:t>
            </a:fld>
            <a:endParaRPr lang="fr-CA" dirty="0">
              <a:solidFill>
                <a:srgbClr val="000000"/>
              </a:solidFill>
            </a:endParaRPr>
          </a:p>
        </p:txBody>
      </p:sp>
    </p:spTree>
    <p:extLst>
      <p:ext uri="{BB962C8B-B14F-4D97-AF65-F5344CB8AC3E}">
        <p14:creationId xmlns:p14="http://schemas.microsoft.com/office/powerpoint/2010/main" val="293423548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a:p>
        </p:txBody>
      </p:sp>
      <p:sp>
        <p:nvSpPr>
          <p:cNvPr id="4" name="Espace réservé du pied de page 3"/>
          <p:cNvSpPr>
            <a:spLocks noGrp="1"/>
          </p:cNvSpPr>
          <p:nvPr>
            <p:ph type="ftr" sz="quarter" idx="4"/>
          </p:nvPr>
        </p:nvSpPr>
        <p:spPr/>
        <p:txBody>
          <a:bodyPr/>
          <a:lstStyle/>
          <a:p>
            <a:endParaRPr lang="fr-CA"/>
          </a:p>
        </p:txBody>
      </p:sp>
      <p:sp>
        <p:nvSpPr>
          <p:cNvPr id="5" name="Espace réservé du numéro de diapositive 4"/>
          <p:cNvSpPr>
            <a:spLocks noGrp="1"/>
          </p:cNvSpPr>
          <p:nvPr>
            <p:ph type="sldNum" sz="quarter" idx="5"/>
          </p:nvPr>
        </p:nvSpPr>
        <p:spPr/>
        <p:txBody>
          <a:bodyPr/>
          <a:lstStyle/>
          <a:p>
            <a:fld id="{44F43EE2-9B49-41A2-B6CA-41807CF61B93}" type="slidenum">
              <a:rPr lang="fr-CA" smtClean="0"/>
              <a:t>33</a:t>
            </a:fld>
            <a:endParaRPr lang="fr-CA"/>
          </a:p>
        </p:txBody>
      </p:sp>
    </p:spTree>
    <p:extLst>
      <p:ext uri="{BB962C8B-B14F-4D97-AF65-F5344CB8AC3E}">
        <p14:creationId xmlns:p14="http://schemas.microsoft.com/office/powerpoint/2010/main" val="36833210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77022F-2A21-573E-930E-0AEA1DBFC0F9}"/>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FF31E1E2-640A-6EF3-3032-B058849FADE1}"/>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A16827B8-F0D9-32C3-EF2F-909D0359E8DB}"/>
              </a:ext>
            </a:extLst>
          </p:cNvPr>
          <p:cNvSpPr>
            <a:spLocks noGrp="1"/>
          </p:cNvSpPr>
          <p:nvPr>
            <p:ph type="body" idx="1"/>
          </p:nvPr>
        </p:nvSpPr>
        <p:spPr/>
        <p:txBody>
          <a:bodyPr/>
          <a:lstStyle/>
          <a:p>
            <a:endParaRPr lang="en-CA"/>
          </a:p>
        </p:txBody>
      </p:sp>
      <p:sp>
        <p:nvSpPr>
          <p:cNvPr id="4" name="Espace réservé du pied de page 3">
            <a:extLst>
              <a:ext uri="{FF2B5EF4-FFF2-40B4-BE49-F238E27FC236}">
                <a16:creationId xmlns:a16="http://schemas.microsoft.com/office/drawing/2014/main" id="{5EC5698D-8121-2A6A-9800-82559952585A}"/>
              </a:ext>
            </a:extLst>
          </p:cNvPr>
          <p:cNvSpPr>
            <a:spLocks noGrp="1"/>
          </p:cNvSpPr>
          <p:nvPr>
            <p:ph type="ftr" sz="quarter" idx="4"/>
          </p:nvPr>
        </p:nvSpPr>
        <p:spPr/>
        <p:txBody>
          <a:bodyPr/>
          <a:lstStyle/>
          <a:p>
            <a:endParaRPr lang="fr-CA"/>
          </a:p>
        </p:txBody>
      </p:sp>
      <p:sp>
        <p:nvSpPr>
          <p:cNvPr id="5" name="Espace réservé du numéro de diapositive 4">
            <a:extLst>
              <a:ext uri="{FF2B5EF4-FFF2-40B4-BE49-F238E27FC236}">
                <a16:creationId xmlns:a16="http://schemas.microsoft.com/office/drawing/2014/main" id="{1FB5D5DB-F379-39C1-1BF4-045DE5C88152}"/>
              </a:ext>
            </a:extLst>
          </p:cNvPr>
          <p:cNvSpPr>
            <a:spLocks noGrp="1"/>
          </p:cNvSpPr>
          <p:nvPr>
            <p:ph type="sldNum" sz="quarter" idx="5"/>
          </p:nvPr>
        </p:nvSpPr>
        <p:spPr/>
        <p:txBody>
          <a:bodyPr/>
          <a:lstStyle/>
          <a:p>
            <a:fld id="{44F43EE2-9B49-41A2-B6CA-41807CF61B93}" type="slidenum">
              <a:rPr lang="fr-CA" smtClean="0"/>
              <a:t>34</a:t>
            </a:fld>
            <a:endParaRPr lang="fr-CA"/>
          </a:p>
        </p:txBody>
      </p:sp>
    </p:spTree>
    <p:extLst>
      <p:ext uri="{BB962C8B-B14F-4D97-AF65-F5344CB8AC3E}">
        <p14:creationId xmlns:p14="http://schemas.microsoft.com/office/powerpoint/2010/main" val="237659528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AE9504-64A9-496A-54F7-5D037B5D4133}"/>
            </a:ext>
          </a:extLst>
        </p:cNvPr>
        <p:cNvGrpSpPr/>
        <p:nvPr/>
      </p:nvGrpSpPr>
      <p:grpSpPr>
        <a:xfrm>
          <a:off x="0" y="0"/>
          <a:ext cx="0" cy="0"/>
          <a:chOff x="0" y="0"/>
          <a:chExt cx="0" cy="0"/>
        </a:xfrm>
      </p:grpSpPr>
      <p:sp>
        <p:nvSpPr>
          <p:cNvPr id="2" name="Espace réservé de l'image de diapositive 1">
            <a:extLst>
              <a:ext uri="{FF2B5EF4-FFF2-40B4-BE49-F238E27FC236}">
                <a16:creationId xmlns:a16="http://schemas.microsoft.com/office/drawing/2014/main" id="{9DA4909A-133B-FFAE-EDED-191D2FBEDCD5}"/>
              </a:ext>
            </a:extLst>
          </p:cNvPr>
          <p:cNvSpPr>
            <a:spLocks noGrp="1" noRot="1" noChangeAspect="1"/>
          </p:cNvSpPr>
          <p:nvPr>
            <p:ph type="sldImg"/>
          </p:nvPr>
        </p:nvSpPr>
        <p:spPr/>
      </p:sp>
      <p:sp>
        <p:nvSpPr>
          <p:cNvPr id="3" name="Espace réservé des notes 2">
            <a:extLst>
              <a:ext uri="{FF2B5EF4-FFF2-40B4-BE49-F238E27FC236}">
                <a16:creationId xmlns:a16="http://schemas.microsoft.com/office/drawing/2014/main" id="{53325F51-9D73-813D-25B9-741E81EE6711}"/>
              </a:ext>
            </a:extLst>
          </p:cNvPr>
          <p:cNvSpPr>
            <a:spLocks noGrp="1"/>
          </p:cNvSpPr>
          <p:nvPr>
            <p:ph type="body" idx="1"/>
          </p:nvPr>
        </p:nvSpPr>
        <p:spPr/>
        <p:txBody>
          <a:bodyPr/>
          <a:lstStyle/>
          <a:p>
            <a:endParaRPr lang="en-CA"/>
          </a:p>
        </p:txBody>
      </p:sp>
      <p:sp>
        <p:nvSpPr>
          <p:cNvPr id="4" name="Espace réservé du pied de page 3">
            <a:extLst>
              <a:ext uri="{FF2B5EF4-FFF2-40B4-BE49-F238E27FC236}">
                <a16:creationId xmlns:a16="http://schemas.microsoft.com/office/drawing/2014/main" id="{8925D372-A099-89FC-615E-9F16828698F0}"/>
              </a:ext>
            </a:extLst>
          </p:cNvPr>
          <p:cNvSpPr>
            <a:spLocks noGrp="1"/>
          </p:cNvSpPr>
          <p:nvPr>
            <p:ph type="ftr" sz="quarter" idx="4"/>
          </p:nvPr>
        </p:nvSpPr>
        <p:spPr/>
        <p:txBody>
          <a:bodyPr/>
          <a:lstStyle/>
          <a:p>
            <a:endParaRPr lang="fr-CA"/>
          </a:p>
        </p:txBody>
      </p:sp>
      <p:sp>
        <p:nvSpPr>
          <p:cNvPr id="5" name="Espace réservé du numéro de diapositive 4">
            <a:extLst>
              <a:ext uri="{FF2B5EF4-FFF2-40B4-BE49-F238E27FC236}">
                <a16:creationId xmlns:a16="http://schemas.microsoft.com/office/drawing/2014/main" id="{875EA7EA-98F4-A5E3-54D4-0797A25B9D02}"/>
              </a:ext>
            </a:extLst>
          </p:cNvPr>
          <p:cNvSpPr>
            <a:spLocks noGrp="1"/>
          </p:cNvSpPr>
          <p:nvPr>
            <p:ph type="sldNum" sz="quarter" idx="5"/>
          </p:nvPr>
        </p:nvSpPr>
        <p:spPr/>
        <p:txBody>
          <a:bodyPr/>
          <a:lstStyle/>
          <a:p>
            <a:fld id="{44F43EE2-9B49-41A2-B6CA-41807CF61B93}" type="slidenum">
              <a:rPr lang="fr-CA" smtClean="0"/>
              <a:t>35</a:t>
            </a:fld>
            <a:endParaRPr lang="fr-CA"/>
          </a:p>
        </p:txBody>
      </p:sp>
    </p:spTree>
    <p:extLst>
      <p:ext uri="{BB962C8B-B14F-4D97-AF65-F5344CB8AC3E}">
        <p14:creationId xmlns:p14="http://schemas.microsoft.com/office/powerpoint/2010/main" val="104715472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31D2DD-A307-7BFC-854E-88EEF9B047D9}"/>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29DE2ED3-FFFB-B06A-9573-7DA87059C9D5}"/>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5429FA0F-4042-DBE9-6A56-9CC88325842C}"/>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13813717-1ECF-E36C-3E13-3ED14C376D0F}"/>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39</a:t>
            </a:fld>
            <a:endParaRPr lang="fr-CA" dirty="0">
              <a:solidFill>
                <a:srgbClr val="000000"/>
              </a:solidFill>
            </a:endParaRPr>
          </a:p>
        </p:txBody>
      </p:sp>
    </p:spTree>
    <p:extLst>
      <p:ext uri="{BB962C8B-B14F-4D97-AF65-F5344CB8AC3E}">
        <p14:creationId xmlns:p14="http://schemas.microsoft.com/office/powerpoint/2010/main" val="282612758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Rectangle 1"/>
          <p:cNvSpPr>
            <a:spLocks noGrp="1" noRot="1" noChangeAspect="1" noChangeArrowheads="1" noTextEdit="1"/>
          </p:cNvSpPr>
          <p:nvPr>
            <p:ph type="sldImg"/>
          </p:nvPr>
        </p:nvSpPr>
        <p:spPr>
          <a:solidFill>
            <a:srgbClr val="FFFFFF"/>
          </a:solidFill>
          <a:ln/>
        </p:spPr>
      </p:sp>
      <p:sp>
        <p:nvSpPr>
          <p:cNvPr id="87042" name="Rectangle 2"/>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z="2200" dirty="0">
              <a:latin typeface="Lucida Grande" charset="0"/>
              <a:ea typeface="MS PGothic" charset="0"/>
              <a:sym typeface="Lucida Grande" charset="0"/>
            </a:endParaRPr>
          </a:p>
        </p:txBody>
      </p:sp>
    </p:spTree>
    <p:extLst>
      <p:ext uri="{BB962C8B-B14F-4D97-AF65-F5344CB8AC3E}">
        <p14:creationId xmlns:p14="http://schemas.microsoft.com/office/powerpoint/2010/main" val="394804258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909F22-B90E-68BD-D831-F509C3926456}"/>
            </a:ext>
          </a:extLst>
        </p:cNvPr>
        <p:cNvGrpSpPr/>
        <p:nvPr/>
      </p:nvGrpSpPr>
      <p:grpSpPr>
        <a:xfrm>
          <a:off x="0" y="0"/>
          <a:ext cx="0" cy="0"/>
          <a:chOff x="0" y="0"/>
          <a:chExt cx="0" cy="0"/>
        </a:xfrm>
      </p:grpSpPr>
      <p:sp>
        <p:nvSpPr>
          <p:cNvPr id="79873" name="Rectangle 1">
            <a:extLst>
              <a:ext uri="{FF2B5EF4-FFF2-40B4-BE49-F238E27FC236}">
                <a16:creationId xmlns:a16="http://schemas.microsoft.com/office/drawing/2014/main" id="{F5B1C2F2-5055-5563-D52E-9A576DB04EE9}"/>
              </a:ext>
            </a:extLst>
          </p:cNvPr>
          <p:cNvSpPr>
            <a:spLocks noGrp="1" noRot="1" noChangeAspect="1" noChangeArrowheads="1" noTextEdit="1"/>
          </p:cNvSpPr>
          <p:nvPr>
            <p:ph type="sldImg"/>
          </p:nvPr>
        </p:nvSpPr>
        <p:spPr>
          <a:solidFill>
            <a:srgbClr val="FFFFFF"/>
          </a:solidFill>
          <a:ln/>
        </p:spPr>
      </p:sp>
      <p:sp>
        <p:nvSpPr>
          <p:cNvPr id="79874" name="Rectangle 2">
            <a:extLst>
              <a:ext uri="{FF2B5EF4-FFF2-40B4-BE49-F238E27FC236}">
                <a16:creationId xmlns:a16="http://schemas.microsoft.com/office/drawing/2014/main" id="{536E6C77-1FF7-54B6-883A-0345C23F18C9}"/>
              </a:ext>
            </a:extLst>
          </p:cNvPr>
          <p:cNvSpPr>
            <a:spLocks noGrp="1" noChangeArrowheads="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sz="2200" dirty="0">
              <a:latin typeface="Lucida Grande" charset="0"/>
              <a:ea typeface="MS PGothic" charset="0"/>
              <a:sym typeface="Lucida Grande" charset="0"/>
            </a:endParaRPr>
          </a:p>
        </p:txBody>
      </p:sp>
    </p:spTree>
    <p:extLst>
      <p:ext uri="{BB962C8B-B14F-4D97-AF65-F5344CB8AC3E}">
        <p14:creationId xmlns:p14="http://schemas.microsoft.com/office/powerpoint/2010/main" val="1489286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a:spLocks noGrp="1" noRot="1" noChangeAspect="1" noChangeArrowheads="1" noTextEdit="1"/>
          </p:cNvSpPr>
          <p:nvPr>
            <p:ph type="sldImg"/>
          </p:nvPr>
        </p:nvSpPr>
        <p:spPr>
          <a:solidFill>
            <a:srgbClr val="FFFFFF"/>
          </a:solidFill>
          <a:ln/>
        </p:spPr>
      </p:sp>
      <p:sp>
        <p:nvSpPr>
          <p:cNvPr id="81922" name="Rectangle 2"/>
          <p:cNvSpPr>
            <a:spLocks noGrp="1" noChangeArrowheads="1"/>
          </p:cNvSpPr>
          <p:nvPr>
            <p:ph type="body" idx="1"/>
          </p:nvPr>
        </p:nvSpPr>
        <p:spPr>
          <a:noFill/>
          <a:ln/>
          <a:extLst>
            <a:ext uri="{FAA26D3D-D897-4be2-8F04-BA451C77F1D7}">
              <ma14:placeholderFlag xmlns="" xmlns:ma14="http://schemas.microsoft.com/office/mac/drawingml/2011/main"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pPr eaLnBrk="1" hangingPunct="1"/>
            <a:endParaRPr lang="en-US" sz="2200">
              <a:latin typeface="Lucida Grande" charset="0"/>
              <a:ea typeface="MS PGothic" charset="0"/>
              <a:sym typeface="Lucida Grande" charset="0"/>
            </a:endParaRPr>
          </a:p>
        </p:txBody>
      </p:sp>
    </p:spTree>
    <p:extLst>
      <p:ext uri="{BB962C8B-B14F-4D97-AF65-F5344CB8AC3E}">
        <p14:creationId xmlns:p14="http://schemas.microsoft.com/office/powerpoint/2010/main" val="12816840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80646994-3CAA-EC45-9DD4-45BA1D2C3EDC}" type="slidenum">
              <a:rPr lang="fr-FR" smtClean="0"/>
              <a:t>43</a:t>
            </a:fld>
            <a:endParaRPr lang="fr-FR"/>
          </a:p>
        </p:txBody>
      </p:sp>
    </p:spTree>
    <p:extLst>
      <p:ext uri="{BB962C8B-B14F-4D97-AF65-F5344CB8AC3E}">
        <p14:creationId xmlns:p14="http://schemas.microsoft.com/office/powerpoint/2010/main" val="95218550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5776DA54-5720-C14C-8A4D-925565F14BD6}" type="slidenum">
              <a:rPr lang="fr-CA" smtClean="0"/>
              <a:t>44</a:t>
            </a:fld>
            <a:endParaRPr lang="fr-CA" dirty="0"/>
          </a:p>
        </p:txBody>
      </p:sp>
    </p:spTree>
    <p:extLst>
      <p:ext uri="{BB962C8B-B14F-4D97-AF65-F5344CB8AC3E}">
        <p14:creationId xmlns:p14="http://schemas.microsoft.com/office/powerpoint/2010/main" val="299011859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r>
              <a:rPr lang="fr-FR" sz="1200" kern="1200" dirty="0">
                <a:solidFill>
                  <a:schemeClr val="tx1"/>
                </a:solidFill>
                <a:effectLst/>
                <a:latin typeface="+mn-lt"/>
                <a:ea typeface="+mn-ea"/>
                <a:cs typeface="+mn-cs"/>
              </a:rPr>
              <a:t>La formule la plus courante consiste à exécuter deux séances intensives d’entraînement par intervalles par semaine si on fait aussi une longue sortie hebdomadaire. Ainsi, vous pourrez profiter d’une journée de repos actif ou passif après pratiquement chacune de vos séances «difficiles».</a:t>
            </a:r>
            <a:endParaRPr lang="fr-CA"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fr-CA"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Mais vous pouvez très bien faire toutes vos sorties de manière intermittente, à condition qu’elles ne soient pas toutes intensives.</a:t>
            </a:r>
            <a:endParaRPr lang="fr-CA"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fr-CA"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Rappelons qu’une séance d’entraînement par intervalles donne toujours de meilleurs résultats qu’une séance d’entraînement continu de même degré de difficulté, et qu’une séance intermittente ne doit pas nécessairement être difficile pour s’accompagner d’effets positifs sur la performance.</a:t>
            </a:r>
            <a:endParaRPr lang="fr-CA"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 </a:t>
            </a:r>
            <a:endParaRPr lang="fr-CA" sz="1200" kern="1200" dirty="0">
              <a:solidFill>
                <a:schemeClr val="tx1"/>
              </a:solidFill>
              <a:effectLst/>
              <a:latin typeface="+mn-lt"/>
              <a:ea typeface="+mn-ea"/>
              <a:cs typeface="+mn-cs"/>
            </a:endParaRPr>
          </a:p>
          <a:p>
            <a:r>
              <a:rPr lang="fr-FR" sz="1200" kern="1200" dirty="0">
                <a:solidFill>
                  <a:schemeClr val="tx1"/>
                </a:solidFill>
                <a:effectLst/>
                <a:latin typeface="+mn-lt"/>
                <a:ea typeface="+mn-ea"/>
                <a:cs typeface="+mn-cs"/>
              </a:rPr>
              <a:t>Rien ne vous empêche de faire des pointes à intensité élevée pendant vos séances de récupération active, sous réserve que l’agencement des composantes de la séance n’en fasse pas une sortie globalement trop ardue.</a:t>
            </a:r>
            <a:endParaRPr lang="fr-CA" sz="1200" kern="1200" dirty="0">
              <a:solidFill>
                <a:schemeClr val="tx1"/>
              </a:solidFill>
              <a:effectLst/>
              <a:latin typeface="+mn-lt"/>
              <a:ea typeface="+mn-ea"/>
              <a:cs typeface="+mn-cs"/>
            </a:endParaRPr>
          </a:p>
        </p:txBody>
      </p:sp>
      <p:sp>
        <p:nvSpPr>
          <p:cNvPr id="4" name="Espace réservé du pied de page 3"/>
          <p:cNvSpPr>
            <a:spLocks noGrp="1"/>
          </p:cNvSpPr>
          <p:nvPr>
            <p:ph type="ftr" sz="quarter" idx="4"/>
          </p:nvPr>
        </p:nvSpPr>
        <p:spPr/>
        <p:txBody>
          <a:bodyPr/>
          <a:lstStyle/>
          <a:p>
            <a:endParaRPr lang="fr-CA"/>
          </a:p>
        </p:txBody>
      </p:sp>
      <p:sp>
        <p:nvSpPr>
          <p:cNvPr id="5" name="Espace réservé du numéro de diapositive 4"/>
          <p:cNvSpPr>
            <a:spLocks noGrp="1"/>
          </p:cNvSpPr>
          <p:nvPr>
            <p:ph type="sldNum" sz="quarter" idx="5"/>
          </p:nvPr>
        </p:nvSpPr>
        <p:spPr/>
        <p:txBody>
          <a:bodyPr/>
          <a:lstStyle/>
          <a:p>
            <a:fld id="{44F43EE2-9B49-41A2-B6CA-41807CF61B93}" type="slidenum">
              <a:rPr lang="fr-CA" smtClean="0"/>
              <a:t>45</a:t>
            </a:fld>
            <a:endParaRPr lang="fr-CA"/>
          </a:p>
        </p:txBody>
      </p:sp>
    </p:spTree>
    <p:extLst>
      <p:ext uri="{BB962C8B-B14F-4D97-AF65-F5344CB8AC3E}">
        <p14:creationId xmlns:p14="http://schemas.microsoft.com/office/powerpoint/2010/main" val="5408957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7516E2-8B13-A391-C6E1-E370777DED9A}"/>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C52C71CF-331E-E98F-327B-E09DB21BDD33}"/>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96994860-C57F-FFDA-06CA-A232C00CF909}"/>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CD191893-0317-3FE2-F56F-98D6C6C2F1F2}"/>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46</a:t>
            </a:fld>
            <a:endParaRPr lang="fr-CA" dirty="0">
              <a:solidFill>
                <a:srgbClr val="000000"/>
              </a:solidFill>
            </a:endParaRPr>
          </a:p>
        </p:txBody>
      </p:sp>
    </p:spTree>
    <p:extLst>
      <p:ext uri="{BB962C8B-B14F-4D97-AF65-F5344CB8AC3E}">
        <p14:creationId xmlns:p14="http://schemas.microsoft.com/office/powerpoint/2010/main" val="21608189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F2796B5-E50D-7A4D-9212-87C8EA64CEBC}" type="slidenum">
              <a:rPr lang="fr-FR" smtClean="0"/>
              <a:t>48</a:t>
            </a:fld>
            <a:endParaRPr lang="fr-FR"/>
          </a:p>
        </p:txBody>
      </p:sp>
    </p:spTree>
    <p:extLst>
      <p:ext uri="{BB962C8B-B14F-4D97-AF65-F5344CB8AC3E}">
        <p14:creationId xmlns:p14="http://schemas.microsoft.com/office/powerpoint/2010/main" val="35274951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8DA81-2B5F-806C-4730-B84E7B517AAC}"/>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7D856004-1803-89F4-617C-1EB3702A7FD6}"/>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C0C29BA7-5A47-26B6-47BE-CCF3DEAC0512}"/>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2FA036D6-B0B6-9616-1031-DC7EA1966B68}"/>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49</a:t>
            </a:fld>
            <a:endParaRPr lang="fr-CA" dirty="0">
              <a:solidFill>
                <a:srgbClr val="000000"/>
              </a:solidFill>
            </a:endParaRPr>
          </a:p>
        </p:txBody>
      </p:sp>
    </p:spTree>
    <p:extLst>
      <p:ext uri="{BB962C8B-B14F-4D97-AF65-F5344CB8AC3E}">
        <p14:creationId xmlns:p14="http://schemas.microsoft.com/office/powerpoint/2010/main" val="36510649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ABEE0-19BB-C7ED-6AA9-72A9F53F980C}"/>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AEFCCD99-6AD8-9E3B-11CB-3723F725E07E}"/>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4C8F9790-53A6-7E15-A748-2BC145920C54}"/>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86A68CEB-9C18-0D21-AFFF-A0D570B24193}"/>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51</a:t>
            </a:fld>
            <a:endParaRPr lang="fr-CA" dirty="0">
              <a:solidFill>
                <a:srgbClr val="000000"/>
              </a:solidFill>
            </a:endParaRPr>
          </a:p>
        </p:txBody>
      </p:sp>
    </p:spTree>
    <p:extLst>
      <p:ext uri="{BB962C8B-B14F-4D97-AF65-F5344CB8AC3E}">
        <p14:creationId xmlns:p14="http://schemas.microsoft.com/office/powerpoint/2010/main" val="221618121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a:extLst>
              <a:ext uri="{FF2B5EF4-FFF2-40B4-BE49-F238E27FC236}">
                <a16:creationId xmlns:a16="http://schemas.microsoft.com/office/drawing/2014/main" id="{B98A83B3-7BD5-543F-25E9-7476DA71CC1A}"/>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7827" name="Notes Placeholder 2">
            <a:extLst>
              <a:ext uri="{FF2B5EF4-FFF2-40B4-BE49-F238E27FC236}">
                <a16:creationId xmlns:a16="http://schemas.microsoft.com/office/drawing/2014/main" id="{99CADAAE-9496-F40B-0E85-949D5E08DF6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fr-CA" altLang="fr-FR" b="1"/>
              <a:t>G</a:t>
            </a:r>
          </a:p>
        </p:txBody>
      </p:sp>
      <p:sp>
        <p:nvSpPr>
          <p:cNvPr id="4" name="Slide Number Placeholder 3">
            <a:extLst>
              <a:ext uri="{FF2B5EF4-FFF2-40B4-BE49-F238E27FC236}">
                <a16:creationId xmlns:a16="http://schemas.microsoft.com/office/drawing/2014/main" id="{C1FA7D1F-8B2C-3157-9806-594F000347C0}"/>
              </a:ext>
            </a:extLst>
          </p:cNvPr>
          <p:cNvSpPr>
            <a:spLocks noGrp="1"/>
          </p:cNvSpPr>
          <p:nvPr>
            <p:ph type="sldNum" sz="quarter" idx="5"/>
          </p:nvPr>
        </p:nvSpPr>
        <p:spPr/>
        <p:txBody>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fld id="{F7A94AD2-6F9E-C945-B5B1-99F9ED03F7B1}" type="slidenum">
              <a:rPr lang="fr-CA" altLang="fr-FR">
                <a:latin typeface="Calibri" panose="020F0502020204030204" pitchFamily="34" charset="0"/>
              </a:rPr>
              <a:pPr eaLnBrk="1" hangingPunct="1"/>
              <a:t>52</a:t>
            </a:fld>
            <a:endParaRPr lang="fr-CA" altLang="fr-FR">
              <a:latin typeface="Calibri" panose="020F0502020204030204" pitchFamily="34" charset="0"/>
            </a:endParaRPr>
          </a:p>
        </p:txBody>
      </p:sp>
    </p:spTree>
    <p:extLst>
      <p:ext uri="{BB962C8B-B14F-4D97-AF65-F5344CB8AC3E}">
        <p14:creationId xmlns:p14="http://schemas.microsoft.com/office/powerpoint/2010/main" val="169566406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B5CCF-DF9D-8E47-76BB-EC52246B6014}"/>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AA8DA6F4-5442-B98F-DE40-C04D065B167C}"/>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14C4552A-E24E-D3EF-5BA5-78E412156D5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1CE9430C-CA26-BAD8-4B15-3482F4788294}"/>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53</a:t>
            </a:fld>
            <a:endParaRPr lang="fr-CA" dirty="0">
              <a:solidFill>
                <a:srgbClr val="000000"/>
              </a:solidFill>
            </a:endParaRPr>
          </a:p>
        </p:txBody>
      </p:sp>
    </p:spTree>
    <p:extLst>
      <p:ext uri="{BB962C8B-B14F-4D97-AF65-F5344CB8AC3E}">
        <p14:creationId xmlns:p14="http://schemas.microsoft.com/office/powerpoint/2010/main" val="321312539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i="1" dirty="0"/>
          </a:p>
        </p:txBody>
      </p:sp>
      <p:sp>
        <p:nvSpPr>
          <p:cNvPr id="4" name="Espace réservé du pied de page 3"/>
          <p:cNvSpPr>
            <a:spLocks noGrp="1"/>
          </p:cNvSpPr>
          <p:nvPr>
            <p:ph type="ftr"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Espace réservé du numéro de diapositive 4"/>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4F43EE2-9B49-41A2-B6CA-41807CF61B93}" type="slidenum">
              <a:rPr kumimoji="0" lang="fr-CA"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fr-CA"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598976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Arial" panose="020B0604020202020204" pitchFamily="34" charset="0"/>
              </a:defRPr>
            </a:lvl1pPr>
            <a:lvl2pPr marL="742950" indent="-285750" defTabSz="917575">
              <a:spcBef>
                <a:spcPct val="30000"/>
              </a:spcBef>
              <a:defRPr sz="1200">
                <a:solidFill>
                  <a:schemeClr val="tx1"/>
                </a:solidFill>
                <a:latin typeface="Arial" panose="020B0604020202020204" pitchFamily="34" charset="0"/>
              </a:defRPr>
            </a:lvl2pPr>
            <a:lvl3pPr marL="1143000" indent="-228600" defTabSz="917575">
              <a:spcBef>
                <a:spcPct val="30000"/>
              </a:spcBef>
              <a:defRPr sz="1200">
                <a:solidFill>
                  <a:schemeClr val="tx1"/>
                </a:solidFill>
                <a:latin typeface="Arial" panose="020B0604020202020204" pitchFamily="34" charset="0"/>
              </a:defRPr>
            </a:lvl3pPr>
            <a:lvl4pPr marL="1600200" indent="-228600" defTabSz="917575">
              <a:spcBef>
                <a:spcPct val="30000"/>
              </a:spcBef>
              <a:defRPr sz="1200">
                <a:solidFill>
                  <a:schemeClr val="tx1"/>
                </a:solidFill>
                <a:latin typeface="Arial" panose="020B0604020202020204" pitchFamily="34" charset="0"/>
              </a:defRPr>
            </a:lvl4pPr>
            <a:lvl5pPr marL="2057400" indent="-228600" defTabSz="917575">
              <a:spcBef>
                <a:spcPct val="30000"/>
              </a:spcBef>
              <a:defRPr sz="1200">
                <a:solidFill>
                  <a:schemeClr val="tx1"/>
                </a:solidFill>
                <a:latin typeface="Arial" panose="020B0604020202020204" pitchFamily="34" charset="0"/>
              </a:defRPr>
            </a:lvl5pPr>
            <a:lvl6pPr marL="2514600" indent="-228600" defTabSz="9175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75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75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75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AE2ECC46-55F3-4C72-B690-DEAC124DF876}" type="slidenum">
              <a:rPr lang="fr-CA" altLang="fr-FR" smtClean="0"/>
              <a:pPr>
                <a:spcBef>
                  <a:spcPct val="0"/>
                </a:spcBef>
              </a:pPr>
              <a:t>55</a:t>
            </a:fld>
            <a:endParaRPr lang="fr-CA" altLang="fr-FR"/>
          </a:p>
        </p:txBody>
      </p:sp>
      <p:sp>
        <p:nvSpPr>
          <p:cNvPr id="120835" name="Rectangle 2"/>
          <p:cNvSpPr>
            <a:spLocks noGrp="1" noRot="1" noChangeAspect="1" noChangeArrowheads="1" noTextEdit="1"/>
          </p:cNvSpPr>
          <p:nvPr>
            <p:ph type="sldImg"/>
          </p:nvPr>
        </p:nvSpPr>
        <p:spPr>
          <a:ln/>
        </p:spPr>
      </p:sp>
      <p:sp>
        <p:nvSpPr>
          <p:cNvPr id="1208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fr-FR" altLang="fr-FR">
              <a:latin typeface="Arial" panose="020B0604020202020204" pitchFamily="34" charset="0"/>
            </a:endParaRPr>
          </a:p>
        </p:txBody>
      </p:sp>
    </p:spTree>
    <p:extLst>
      <p:ext uri="{BB962C8B-B14F-4D97-AF65-F5344CB8AC3E}">
        <p14:creationId xmlns:p14="http://schemas.microsoft.com/office/powerpoint/2010/main" val="115661491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3007C4-7A16-45FB-9A33-CD81E1068224}"/>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7F800316-D557-5843-42CA-60FDF43D9152}"/>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15631AFB-4542-074C-DA64-5A4802D2CF38}"/>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E525E859-D690-467B-3ECA-9ACE0D49C6E9}"/>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57</a:t>
            </a:fld>
            <a:endParaRPr lang="fr-CA" dirty="0">
              <a:solidFill>
                <a:srgbClr val="000000"/>
              </a:solidFill>
            </a:endParaRPr>
          </a:p>
        </p:txBody>
      </p:sp>
    </p:spTree>
    <p:extLst>
      <p:ext uri="{BB962C8B-B14F-4D97-AF65-F5344CB8AC3E}">
        <p14:creationId xmlns:p14="http://schemas.microsoft.com/office/powerpoint/2010/main" val="295017475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3B5BC-E01F-93E6-80B1-5CF1A4FD35B2}"/>
            </a:ext>
          </a:extLst>
        </p:cNvPr>
        <p:cNvGrpSpPr/>
        <p:nvPr/>
      </p:nvGrpSpPr>
      <p:grpSpPr>
        <a:xfrm>
          <a:off x="0" y="0"/>
          <a:ext cx="0" cy="0"/>
          <a:chOff x="0" y="0"/>
          <a:chExt cx="0" cy="0"/>
        </a:xfrm>
      </p:grpSpPr>
      <p:sp>
        <p:nvSpPr>
          <p:cNvPr id="91137" name="Espace réservé de l'image des diapositives 1">
            <a:extLst>
              <a:ext uri="{FF2B5EF4-FFF2-40B4-BE49-F238E27FC236}">
                <a16:creationId xmlns:a16="http://schemas.microsoft.com/office/drawing/2014/main" id="{94BE08DA-0BD2-7E26-83F1-7EC4B4EA0938}"/>
              </a:ext>
            </a:extLst>
          </p:cNvPr>
          <p:cNvSpPr>
            <a:spLocks noGrp="1" noRot="1" noChangeAspect="1" noTextEdit="1"/>
          </p:cNvSpPr>
          <p:nvPr>
            <p:ph type="sldImg"/>
          </p:nvPr>
        </p:nvSpPr>
        <p:spPr>
          <a:ln/>
        </p:spPr>
      </p:sp>
      <p:sp>
        <p:nvSpPr>
          <p:cNvPr id="91138" name="Espace réservé des commentaires 2">
            <a:extLst>
              <a:ext uri="{FF2B5EF4-FFF2-40B4-BE49-F238E27FC236}">
                <a16:creationId xmlns:a16="http://schemas.microsoft.com/office/drawing/2014/main" id="{A754B9B6-3FB8-A071-FE39-039D4268BADB}"/>
              </a:ext>
            </a:extLst>
          </p:cNvPr>
          <p:cNvSpPr>
            <a:spLocks noGrp="1"/>
          </p:cNvSpPr>
          <p:nvPr>
            <p:ph type="body" idx="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a:extLst>
              <a:ext uri="{FF2B5EF4-FFF2-40B4-BE49-F238E27FC236}">
                <a16:creationId xmlns:a16="http://schemas.microsoft.com/office/drawing/2014/main" id="{554057C4-40E9-B3CE-6077-96A952A666AD}"/>
              </a:ext>
            </a:extLst>
          </p:cNvPr>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60</a:t>
            </a:fld>
            <a:endParaRPr lang="fr-CA" dirty="0">
              <a:solidFill>
                <a:srgbClr val="000000"/>
              </a:solidFill>
            </a:endParaRPr>
          </a:p>
        </p:txBody>
      </p:sp>
    </p:spTree>
    <p:extLst>
      <p:ext uri="{BB962C8B-B14F-4D97-AF65-F5344CB8AC3E}">
        <p14:creationId xmlns:p14="http://schemas.microsoft.com/office/powerpoint/2010/main" val="360305533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Espace réservé de l'image des diapositives 1"/>
          <p:cNvSpPr>
            <a:spLocks noGrp="1" noRot="1" noChangeAspect="1" noTextEdit="1"/>
          </p:cNvSpPr>
          <p:nvPr>
            <p:ph type="sldImg"/>
          </p:nvPr>
        </p:nvSpPr>
        <p:spPr>
          <a:ln/>
        </p:spPr>
      </p:sp>
      <p:sp>
        <p:nvSpPr>
          <p:cNvPr id="91138" name="Espace réservé des commentaires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endParaRPr lang="fr-CA" dirty="0">
              <a:ea typeface="MS PGothic" charset="0"/>
            </a:endParaRPr>
          </a:p>
        </p:txBody>
      </p:sp>
      <p:sp>
        <p:nvSpPr>
          <p:cNvPr id="91139"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3925">
              <a:defRPr>
                <a:solidFill>
                  <a:schemeClr val="tx1"/>
                </a:solidFill>
                <a:latin typeface="Arial" charset="0"/>
                <a:ea typeface="MS PGothic" charset="0"/>
                <a:cs typeface="MS PGothic" charset="0"/>
              </a:defRPr>
            </a:lvl1pPr>
            <a:lvl2pPr marL="742950" indent="-285750" defTabSz="923925">
              <a:defRPr>
                <a:solidFill>
                  <a:schemeClr val="tx1"/>
                </a:solidFill>
                <a:latin typeface="Arial" charset="0"/>
                <a:ea typeface="MS PGothic" charset="0"/>
                <a:cs typeface="MS PGothic" charset="0"/>
              </a:defRPr>
            </a:lvl2pPr>
            <a:lvl3pPr marL="1143000" indent="-228600" defTabSz="923925">
              <a:defRPr>
                <a:solidFill>
                  <a:schemeClr val="tx1"/>
                </a:solidFill>
                <a:latin typeface="Arial" charset="0"/>
                <a:ea typeface="MS PGothic" charset="0"/>
                <a:cs typeface="MS PGothic" charset="0"/>
              </a:defRPr>
            </a:lvl3pPr>
            <a:lvl4pPr marL="1600200" indent="-228600" defTabSz="923925">
              <a:defRPr>
                <a:solidFill>
                  <a:schemeClr val="tx1"/>
                </a:solidFill>
                <a:latin typeface="Arial" charset="0"/>
                <a:ea typeface="MS PGothic" charset="0"/>
                <a:cs typeface="MS PGothic" charset="0"/>
              </a:defRPr>
            </a:lvl4pPr>
            <a:lvl5pPr marL="2057400" indent="-228600" defTabSz="923925">
              <a:defRPr>
                <a:solidFill>
                  <a:schemeClr val="tx1"/>
                </a:solidFill>
                <a:latin typeface="Arial" charset="0"/>
                <a:ea typeface="MS PGothic" charset="0"/>
                <a:cs typeface="MS PGothic" charset="0"/>
              </a:defRPr>
            </a:lvl5pPr>
            <a:lvl6pPr marL="2514600" indent="-228600" defTabSz="923925" eaLnBrk="0" fontAlgn="base" hangingPunct="0">
              <a:spcBef>
                <a:spcPct val="0"/>
              </a:spcBef>
              <a:spcAft>
                <a:spcPct val="0"/>
              </a:spcAft>
              <a:defRPr>
                <a:solidFill>
                  <a:schemeClr val="tx1"/>
                </a:solidFill>
                <a:latin typeface="Arial" charset="0"/>
                <a:ea typeface="MS PGothic" charset="0"/>
                <a:cs typeface="MS PGothic" charset="0"/>
              </a:defRPr>
            </a:lvl6pPr>
            <a:lvl7pPr marL="2971800" indent="-228600" defTabSz="923925" eaLnBrk="0" fontAlgn="base" hangingPunct="0">
              <a:spcBef>
                <a:spcPct val="0"/>
              </a:spcBef>
              <a:spcAft>
                <a:spcPct val="0"/>
              </a:spcAft>
              <a:defRPr>
                <a:solidFill>
                  <a:schemeClr val="tx1"/>
                </a:solidFill>
                <a:latin typeface="Arial" charset="0"/>
                <a:ea typeface="MS PGothic" charset="0"/>
                <a:cs typeface="MS PGothic" charset="0"/>
              </a:defRPr>
            </a:lvl7pPr>
            <a:lvl8pPr marL="3429000" indent="-228600" defTabSz="923925" eaLnBrk="0" fontAlgn="base" hangingPunct="0">
              <a:spcBef>
                <a:spcPct val="0"/>
              </a:spcBef>
              <a:spcAft>
                <a:spcPct val="0"/>
              </a:spcAft>
              <a:defRPr>
                <a:solidFill>
                  <a:schemeClr val="tx1"/>
                </a:solidFill>
                <a:latin typeface="Arial" charset="0"/>
                <a:ea typeface="MS PGothic" charset="0"/>
                <a:cs typeface="MS PGothic" charset="0"/>
              </a:defRPr>
            </a:lvl8pPr>
            <a:lvl9pPr marL="3886200" indent="-228600" defTabSz="923925" eaLnBrk="0" fontAlgn="base" hangingPunct="0">
              <a:spcBef>
                <a:spcPct val="0"/>
              </a:spcBef>
              <a:spcAft>
                <a:spcPct val="0"/>
              </a:spcAft>
              <a:defRPr>
                <a:solidFill>
                  <a:schemeClr val="tx1"/>
                </a:solidFill>
                <a:latin typeface="Arial" charset="0"/>
                <a:ea typeface="MS PGothic" charset="0"/>
                <a:cs typeface="MS PGothic" charset="0"/>
              </a:defRPr>
            </a:lvl9pPr>
          </a:lstStyle>
          <a:p>
            <a:fld id="{5D62D9F6-B281-6942-AB0D-3EB1E4595945}" type="slidenum">
              <a:rPr lang="fr-CA">
                <a:solidFill>
                  <a:srgbClr val="000000"/>
                </a:solidFill>
              </a:rPr>
              <a:pPr/>
              <a:t>62</a:t>
            </a:fld>
            <a:endParaRPr lang="fr-CA" dirty="0">
              <a:solidFill>
                <a:srgbClr val="000000"/>
              </a:solidFill>
            </a:endParaRPr>
          </a:p>
        </p:txBody>
      </p:sp>
    </p:spTree>
    <p:extLst>
      <p:ext uri="{BB962C8B-B14F-4D97-AF65-F5344CB8AC3E}">
        <p14:creationId xmlns:p14="http://schemas.microsoft.com/office/powerpoint/2010/main" val="391439031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Espace réservé de l'image des diapositives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4275" name="Espace réservé des commentaires 2"/>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fr-CA">
              <a:latin typeface="Calibri" charset="0"/>
            </a:endParaRPr>
          </a:p>
        </p:txBody>
      </p:sp>
      <p:sp>
        <p:nvSpPr>
          <p:cNvPr id="4" name="Espace réservé du numéro de diapositive 3"/>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0860A21-2929-5B49-8459-A2D9A0C65057}" type="slidenum">
              <a:rPr lang="fr-CA">
                <a:latin typeface="Calibri" charset="0"/>
              </a:rPr>
              <a:pPr eaLnBrk="1" hangingPunct="1"/>
              <a:t>64</a:t>
            </a:fld>
            <a:endParaRPr lang="fr-CA">
              <a:latin typeface="Calibri" charset="0"/>
            </a:endParaRPr>
          </a:p>
        </p:txBody>
      </p:sp>
    </p:spTree>
    <p:extLst>
      <p:ext uri="{BB962C8B-B14F-4D97-AF65-F5344CB8AC3E}">
        <p14:creationId xmlns:p14="http://schemas.microsoft.com/office/powerpoint/2010/main" val="265840647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29BD7-377D-B5EF-4ABE-5719E8CA61AA}"/>
            </a:ext>
          </a:extLst>
        </p:cNvPr>
        <p:cNvGrpSpPr/>
        <p:nvPr/>
      </p:nvGrpSpPr>
      <p:grpSpPr>
        <a:xfrm>
          <a:off x="0" y="0"/>
          <a:ext cx="0" cy="0"/>
          <a:chOff x="0" y="0"/>
          <a:chExt cx="0" cy="0"/>
        </a:xfrm>
      </p:grpSpPr>
      <p:sp>
        <p:nvSpPr>
          <p:cNvPr id="54274" name="Espace réservé de l'image des diapositives 1">
            <a:extLst>
              <a:ext uri="{FF2B5EF4-FFF2-40B4-BE49-F238E27FC236}">
                <a16:creationId xmlns:a16="http://schemas.microsoft.com/office/drawing/2014/main" id="{939A556F-48EC-0847-5030-7EF2659D5EB1}"/>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54275" name="Espace réservé des commentaires 2">
            <a:extLst>
              <a:ext uri="{FF2B5EF4-FFF2-40B4-BE49-F238E27FC236}">
                <a16:creationId xmlns:a16="http://schemas.microsoft.com/office/drawing/2014/main" id="{2C415C2C-A381-EBDD-BB7A-D90273F7A171}"/>
              </a:ext>
            </a:extLst>
          </p:cNvPr>
          <p:cNvSpPr>
            <a:spLocks noGrp="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fr-CA">
              <a:latin typeface="Calibri" charset="0"/>
            </a:endParaRPr>
          </a:p>
        </p:txBody>
      </p:sp>
      <p:sp>
        <p:nvSpPr>
          <p:cNvPr id="4" name="Espace réservé du numéro de diapositive 3">
            <a:extLst>
              <a:ext uri="{FF2B5EF4-FFF2-40B4-BE49-F238E27FC236}">
                <a16:creationId xmlns:a16="http://schemas.microsoft.com/office/drawing/2014/main" id="{AC9DC489-4566-A947-BCE3-AA15599A1385}"/>
              </a:ext>
            </a:extLst>
          </p:cNvPr>
          <p:cNvSpPr>
            <a:spLocks noGrp="1"/>
          </p:cNvSpPr>
          <p:nvPr>
            <p:ph type="sldNum" sz="quarter" idx="5"/>
          </p:nvPr>
        </p:nvSpPr>
        <p:spPr/>
        <p:txBody>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90860A21-2929-5B49-8459-A2D9A0C65057}" type="slidenum">
              <a:rPr lang="fr-CA">
                <a:latin typeface="Calibri" charset="0"/>
              </a:rPr>
              <a:pPr eaLnBrk="1" hangingPunct="1"/>
              <a:t>67</a:t>
            </a:fld>
            <a:endParaRPr lang="fr-CA">
              <a:latin typeface="Calibri" charset="0"/>
            </a:endParaRPr>
          </a:p>
        </p:txBody>
      </p:sp>
    </p:spTree>
    <p:extLst>
      <p:ext uri="{BB962C8B-B14F-4D97-AF65-F5344CB8AC3E}">
        <p14:creationId xmlns:p14="http://schemas.microsoft.com/office/powerpoint/2010/main" val="149598871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Espace réservé de l'image des diapositives 1"/>
          <p:cNvSpPr>
            <a:spLocks noGrp="1" noRot="1" noChangeAspect="1" noTextEdit="1"/>
          </p:cNvSpPr>
          <p:nvPr>
            <p:ph type="sldImg"/>
          </p:nvPr>
        </p:nvSpPr>
        <p:spPr>
          <a:ln/>
        </p:spPr>
      </p:sp>
      <p:sp>
        <p:nvSpPr>
          <p:cNvPr id="212995" name="Espace réservé des commentaires 2"/>
          <p:cNvSpPr>
            <a:spLocks noGrp="1"/>
          </p:cNvSpPr>
          <p:nvPr>
            <p:ph type="body" idx="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a:lstStyle/>
          <a:p>
            <a:endParaRPr lang="fr-FR" sz="1000"/>
          </a:p>
        </p:txBody>
      </p:sp>
      <p:sp>
        <p:nvSpPr>
          <p:cNvPr id="212996" name="Espace réservé du numéro de diapositive 3"/>
          <p:cNvSpPr>
            <a:spLocks noGrp="1"/>
          </p:cNvSpPr>
          <p:nvPr>
            <p:ph type="sldNum" sz="quarter" idx="5"/>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39862" eaLnBrk="0" hangingPunct="0">
              <a:defRPr>
                <a:solidFill>
                  <a:schemeClr val="tx1"/>
                </a:solidFill>
                <a:latin typeface="Arial" charset="0"/>
                <a:ea typeface="ＭＳ Ｐゴシック" charset="0"/>
                <a:cs typeface="ＭＳ Ｐゴシック" charset="0"/>
              </a:defRPr>
            </a:lvl1pPr>
            <a:lvl2pPr marL="757066" indent="-291179" defTabSz="939862" eaLnBrk="0" hangingPunct="0">
              <a:defRPr>
                <a:solidFill>
                  <a:schemeClr val="tx1"/>
                </a:solidFill>
                <a:latin typeface="Arial" charset="0"/>
                <a:ea typeface="ＭＳ Ｐゴシック" charset="0"/>
              </a:defRPr>
            </a:lvl2pPr>
            <a:lvl3pPr marL="1164717" indent="-232943" defTabSz="939862" eaLnBrk="0" hangingPunct="0">
              <a:defRPr>
                <a:solidFill>
                  <a:schemeClr val="tx1"/>
                </a:solidFill>
                <a:latin typeface="Arial" charset="0"/>
                <a:ea typeface="ＭＳ Ｐゴシック" charset="0"/>
              </a:defRPr>
            </a:lvl3pPr>
            <a:lvl4pPr marL="1630604" indent="-232943" defTabSz="939862" eaLnBrk="0" hangingPunct="0">
              <a:defRPr>
                <a:solidFill>
                  <a:schemeClr val="tx1"/>
                </a:solidFill>
                <a:latin typeface="Arial" charset="0"/>
                <a:ea typeface="ＭＳ Ｐゴシック" charset="0"/>
              </a:defRPr>
            </a:lvl4pPr>
            <a:lvl5pPr marL="2096491" indent="-232943" defTabSz="939862" eaLnBrk="0" hangingPunct="0">
              <a:defRPr>
                <a:solidFill>
                  <a:schemeClr val="tx1"/>
                </a:solidFill>
                <a:latin typeface="Arial" charset="0"/>
                <a:ea typeface="ＭＳ Ｐゴシック" charset="0"/>
              </a:defRPr>
            </a:lvl5pPr>
            <a:lvl6pPr marL="2562377" indent="-232943" defTabSz="939862" eaLnBrk="0" fontAlgn="base" hangingPunct="0">
              <a:spcBef>
                <a:spcPct val="0"/>
              </a:spcBef>
              <a:spcAft>
                <a:spcPct val="0"/>
              </a:spcAft>
              <a:defRPr>
                <a:solidFill>
                  <a:schemeClr val="tx1"/>
                </a:solidFill>
                <a:latin typeface="Arial" charset="0"/>
                <a:ea typeface="ＭＳ Ｐゴシック" charset="0"/>
              </a:defRPr>
            </a:lvl6pPr>
            <a:lvl7pPr marL="3028264" indent="-232943" defTabSz="939862" eaLnBrk="0" fontAlgn="base" hangingPunct="0">
              <a:spcBef>
                <a:spcPct val="0"/>
              </a:spcBef>
              <a:spcAft>
                <a:spcPct val="0"/>
              </a:spcAft>
              <a:defRPr>
                <a:solidFill>
                  <a:schemeClr val="tx1"/>
                </a:solidFill>
                <a:latin typeface="Arial" charset="0"/>
                <a:ea typeface="ＭＳ Ｐゴシック" charset="0"/>
              </a:defRPr>
            </a:lvl7pPr>
            <a:lvl8pPr marL="3494151" indent="-232943" defTabSz="939862" eaLnBrk="0" fontAlgn="base" hangingPunct="0">
              <a:spcBef>
                <a:spcPct val="0"/>
              </a:spcBef>
              <a:spcAft>
                <a:spcPct val="0"/>
              </a:spcAft>
              <a:defRPr>
                <a:solidFill>
                  <a:schemeClr val="tx1"/>
                </a:solidFill>
                <a:latin typeface="Arial" charset="0"/>
                <a:ea typeface="ＭＳ Ｐゴシック" charset="0"/>
              </a:defRPr>
            </a:lvl8pPr>
            <a:lvl9pPr marL="3960038" indent="-232943" defTabSz="939862" eaLnBrk="0" fontAlgn="base" hangingPunct="0">
              <a:spcBef>
                <a:spcPct val="0"/>
              </a:spcBef>
              <a:spcAft>
                <a:spcPct val="0"/>
              </a:spcAft>
              <a:defRPr>
                <a:solidFill>
                  <a:schemeClr val="tx1"/>
                </a:solidFill>
                <a:latin typeface="Arial" charset="0"/>
                <a:ea typeface="ＭＳ Ｐゴシック" charset="0"/>
              </a:defRPr>
            </a:lvl9pPr>
          </a:lstStyle>
          <a:p>
            <a:pPr eaLnBrk="1" hangingPunct="1"/>
            <a:fld id="{46535E52-C7CE-AB49-B1E1-5CD302ECA19A}" type="slidenum">
              <a:rPr lang="fr-CA">
                <a:solidFill>
                  <a:srgbClr val="000000"/>
                </a:solidFill>
              </a:rPr>
              <a:pPr eaLnBrk="1" hangingPunct="1"/>
              <a:t>68</a:t>
            </a:fld>
            <a:endParaRPr lang="fr-CA">
              <a:solidFill>
                <a:srgbClr val="000000"/>
              </a:solidFill>
            </a:endParaRPr>
          </a:p>
        </p:txBody>
      </p:sp>
    </p:spTree>
    <p:extLst>
      <p:ext uri="{BB962C8B-B14F-4D97-AF65-F5344CB8AC3E}">
        <p14:creationId xmlns:p14="http://schemas.microsoft.com/office/powerpoint/2010/main" val="14895772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 diapositive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5"/>
          </p:nvPr>
        </p:nvSpPr>
        <p:spPr/>
        <p:txBody>
          <a:bodyPr/>
          <a:lstStyle/>
          <a:p>
            <a:fld id="{5776DA54-5720-C14C-8A4D-925565F14BD6}" type="slidenum">
              <a:rPr lang="fr-CA" smtClean="0"/>
              <a:t>69</a:t>
            </a:fld>
            <a:endParaRPr lang="fr-CA" dirty="0"/>
          </a:p>
        </p:txBody>
      </p:sp>
    </p:spTree>
    <p:extLst>
      <p:ext uri="{BB962C8B-B14F-4D97-AF65-F5344CB8AC3E}">
        <p14:creationId xmlns:p14="http://schemas.microsoft.com/office/powerpoint/2010/main" val="2239345569"/>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7575">
              <a:spcBef>
                <a:spcPct val="30000"/>
              </a:spcBef>
              <a:defRPr sz="1200">
                <a:solidFill>
                  <a:schemeClr val="tx1"/>
                </a:solidFill>
                <a:latin typeface="Arial" panose="020B0604020202020204" pitchFamily="34" charset="0"/>
              </a:defRPr>
            </a:lvl1pPr>
            <a:lvl2pPr marL="742950" indent="-285750" defTabSz="917575">
              <a:spcBef>
                <a:spcPct val="30000"/>
              </a:spcBef>
              <a:defRPr sz="1200">
                <a:solidFill>
                  <a:schemeClr val="tx1"/>
                </a:solidFill>
                <a:latin typeface="Arial" panose="020B0604020202020204" pitchFamily="34" charset="0"/>
              </a:defRPr>
            </a:lvl2pPr>
            <a:lvl3pPr marL="1143000" indent="-228600" defTabSz="917575">
              <a:spcBef>
                <a:spcPct val="30000"/>
              </a:spcBef>
              <a:defRPr sz="1200">
                <a:solidFill>
                  <a:schemeClr val="tx1"/>
                </a:solidFill>
                <a:latin typeface="Arial" panose="020B0604020202020204" pitchFamily="34" charset="0"/>
              </a:defRPr>
            </a:lvl3pPr>
            <a:lvl4pPr marL="1600200" indent="-228600" defTabSz="917575">
              <a:spcBef>
                <a:spcPct val="30000"/>
              </a:spcBef>
              <a:defRPr sz="1200">
                <a:solidFill>
                  <a:schemeClr val="tx1"/>
                </a:solidFill>
                <a:latin typeface="Arial" panose="020B0604020202020204" pitchFamily="34" charset="0"/>
              </a:defRPr>
            </a:lvl4pPr>
            <a:lvl5pPr marL="2057400" indent="-228600" defTabSz="917575">
              <a:spcBef>
                <a:spcPct val="30000"/>
              </a:spcBef>
              <a:defRPr sz="1200">
                <a:solidFill>
                  <a:schemeClr val="tx1"/>
                </a:solidFill>
                <a:latin typeface="Arial" panose="020B0604020202020204" pitchFamily="34" charset="0"/>
              </a:defRPr>
            </a:lvl5pPr>
            <a:lvl6pPr marL="2514600" indent="-228600" defTabSz="917575"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17575"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17575"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17575"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6BC96331-87BB-424E-AE1D-146D561B71A8}" type="slidenum">
              <a:rPr lang="fr-CA" altLang="fr-FR" smtClean="0"/>
              <a:pPr>
                <a:spcBef>
                  <a:spcPct val="0"/>
                </a:spcBef>
              </a:pPr>
              <a:t>70</a:t>
            </a:fld>
            <a:endParaRPr lang="fr-CA" altLang="fr-FR"/>
          </a:p>
        </p:txBody>
      </p:sp>
      <p:sp>
        <p:nvSpPr>
          <p:cNvPr id="45059" name="Rectangle 2"/>
          <p:cNvSpPr>
            <a:spLocks noGrp="1" noRot="1" noChangeAspect="1" noChangeArrowheads="1" noTextEdit="1"/>
          </p:cNvSpPr>
          <p:nvPr>
            <p:ph type="sldImg"/>
          </p:nvPr>
        </p:nvSpPr>
        <p:spPr>
          <a:ln/>
        </p:spPr>
      </p:sp>
      <p:sp>
        <p:nvSpPr>
          <p:cNvPr id="45060" name="Rectangle 3"/>
          <p:cNvSpPr>
            <a:spLocks noGrp="1" noChangeArrowheads="1"/>
          </p:cNvSpPr>
          <p:nvPr>
            <p:ph type="body" idx="1"/>
          </p:nvPr>
        </p:nvSpPr>
        <p:spPr>
          <a:xfrm>
            <a:off x="914400" y="4387850"/>
            <a:ext cx="5029200" cy="415607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235" tIns="45118" rIns="90235" bIns="45118"/>
          <a:lstStyle/>
          <a:p>
            <a:endParaRPr lang="fr-FR" altLang="fr-FR">
              <a:latin typeface="Arial" panose="020B0604020202020204" pitchFamily="34" charset="0"/>
            </a:endParaRPr>
          </a:p>
        </p:txBody>
      </p:sp>
    </p:spTree>
    <p:extLst>
      <p:ext uri="{BB962C8B-B14F-4D97-AF65-F5344CB8AC3E}">
        <p14:creationId xmlns:p14="http://schemas.microsoft.com/office/powerpoint/2010/main" val="198045039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1F2796B5-E50D-7A4D-9212-87C8EA64CEBC}" type="slidenum">
              <a:rPr lang="fr-FR" smtClean="0"/>
              <a:t>71</a:t>
            </a:fld>
            <a:endParaRPr lang="fr-FR"/>
          </a:p>
        </p:txBody>
      </p:sp>
    </p:spTree>
    <p:extLst>
      <p:ext uri="{BB962C8B-B14F-4D97-AF65-F5344CB8AC3E}">
        <p14:creationId xmlns:p14="http://schemas.microsoft.com/office/powerpoint/2010/main" val="7957309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D6803C58-A0AF-F6F2-B1E8-5D3D0597FB3F}"/>
              </a:ext>
            </a:extLst>
          </p:cNvPr>
          <p:cNvSpPr>
            <a:spLocks noGrp="1"/>
          </p:cNvSpPr>
          <p:nvPr>
            <p:ph type="ctrTitle"/>
          </p:nvPr>
        </p:nvSpPr>
        <p:spPr>
          <a:xfrm>
            <a:off x="1524000" y="1122363"/>
            <a:ext cx="9144000" cy="2387600"/>
          </a:xfrm>
        </p:spPr>
        <p:txBody>
          <a:bodyPr anchor="b"/>
          <a:lstStyle>
            <a:lvl1pPr algn="ctr">
              <a:defRPr sz="6000"/>
            </a:lvl1pPr>
          </a:lstStyle>
          <a:p>
            <a:r>
              <a:rPr lang="fr-CA"/>
              <a:t>Modifier le style du titre</a:t>
            </a:r>
          </a:p>
        </p:txBody>
      </p:sp>
      <p:sp>
        <p:nvSpPr>
          <p:cNvPr id="3" name="Sous-titre 2">
            <a:extLst>
              <a:ext uri="{FF2B5EF4-FFF2-40B4-BE49-F238E27FC236}">
                <a16:creationId xmlns:a16="http://schemas.microsoft.com/office/drawing/2014/main" id="{B0000DB7-16CA-7162-FCD4-D696A62EEF3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CA"/>
              <a:t>Modifier le style des sous-titres du masque</a:t>
            </a:r>
          </a:p>
        </p:txBody>
      </p:sp>
      <p:sp>
        <p:nvSpPr>
          <p:cNvPr id="4" name="Espace réservé de la date 3">
            <a:extLst>
              <a:ext uri="{FF2B5EF4-FFF2-40B4-BE49-F238E27FC236}">
                <a16:creationId xmlns:a16="http://schemas.microsoft.com/office/drawing/2014/main" id="{37D53E19-DBE9-0A17-AFD1-D737347164EB}"/>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5" name="Espace réservé du pied de page 4">
            <a:extLst>
              <a:ext uri="{FF2B5EF4-FFF2-40B4-BE49-F238E27FC236}">
                <a16:creationId xmlns:a16="http://schemas.microsoft.com/office/drawing/2014/main" id="{9858ED5B-9E9E-B653-8242-768C4712BB03}"/>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C561B12F-E48D-6043-FC33-7E7A9851874D}"/>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23532240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2F1651A-DD5C-08EA-B569-7A48500393FB}"/>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id="{795EC133-841B-4E0E-55F5-1D61FF19BDFB}"/>
              </a:ext>
            </a:extLst>
          </p:cNvPr>
          <p:cNvSpPr>
            <a:spLocks noGrp="1"/>
          </p:cNvSpPr>
          <p:nvPr>
            <p:ph idx="1"/>
          </p:nvPr>
        </p:nvSpPr>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A95EFABA-2342-B278-ADCA-09EB7621E539}"/>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5" name="Espace réservé du pied de page 4">
            <a:extLst>
              <a:ext uri="{FF2B5EF4-FFF2-40B4-BE49-F238E27FC236}">
                <a16:creationId xmlns:a16="http://schemas.microsoft.com/office/drawing/2014/main" id="{F043E4C1-722D-5C70-2851-BB278E709436}"/>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89AAD7F1-FB08-5011-0A21-BE1B943806DF}"/>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4219755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4986ED4-D9DB-0ED5-499E-F7CAF52A2DE3}"/>
              </a:ext>
            </a:extLst>
          </p:cNvPr>
          <p:cNvSpPr>
            <a:spLocks noGrp="1"/>
          </p:cNvSpPr>
          <p:nvPr>
            <p:ph type="title"/>
          </p:nvPr>
        </p:nvSpPr>
        <p:spPr>
          <a:xfrm>
            <a:off x="831850" y="1709738"/>
            <a:ext cx="10515600" cy="2852737"/>
          </a:xfrm>
        </p:spPr>
        <p:txBody>
          <a:bodyPr anchor="b"/>
          <a:lstStyle>
            <a:lvl1pPr>
              <a:defRPr sz="6000"/>
            </a:lvl1pPr>
          </a:lstStyle>
          <a:p>
            <a:r>
              <a:rPr lang="fr-CA"/>
              <a:t>Modifier le style du titre</a:t>
            </a:r>
          </a:p>
        </p:txBody>
      </p:sp>
      <p:sp>
        <p:nvSpPr>
          <p:cNvPr id="3" name="Espace réservé du texte 2">
            <a:extLst>
              <a:ext uri="{FF2B5EF4-FFF2-40B4-BE49-F238E27FC236}">
                <a16:creationId xmlns:a16="http://schemas.microsoft.com/office/drawing/2014/main" id="{440C2A61-A1F7-4E36-00B7-D2D31548B64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fr-CA"/>
              <a:t>Cliquez pour modifier les styles du texte du masque</a:t>
            </a:r>
          </a:p>
        </p:txBody>
      </p:sp>
      <p:sp>
        <p:nvSpPr>
          <p:cNvPr id="4" name="Espace réservé de la date 3">
            <a:extLst>
              <a:ext uri="{FF2B5EF4-FFF2-40B4-BE49-F238E27FC236}">
                <a16:creationId xmlns:a16="http://schemas.microsoft.com/office/drawing/2014/main" id="{EB88ED89-5542-DC34-0E56-065C604DF1E2}"/>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5" name="Espace réservé du pied de page 4">
            <a:extLst>
              <a:ext uri="{FF2B5EF4-FFF2-40B4-BE49-F238E27FC236}">
                <a16:creationId xmlns:a16="http://schemas.microsoft.com/office/drawing/2014/main" id="{7CFBDD8B-0548-20C6-3FFA-456E1C6B989D}"/>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D14F8EB4-8AAA-589D-E1E5-D351679B1778}"/>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14401096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CE6C130-A272-5504-C1FC-76816E6B47D6}"/>
              </a:ext>
            </a:extLst>
          </p:cNvPr>
          <p:cNvSpPr>
            <a:spLocks noGrp="1"/>
          </p:cNvSpPr>
          <p:nvPr>
            <p:ph type="title"/>
          </p:nvPr>
        </p:nvSpPr>
        <p:spPr/>
        <p:txBody>
          <a:bodyPr/>
          <a:lstStyle/>
          <a:p>
            <a:r>
              <a:rPr lang="fr-CA"/>
              <a:t>Modifier le style du titre</a:t>
            </a:r>
          </a:p>
        </p:txBody>
      </p:sp>
      <p:sp>
        <p:nvSpPr>
          <p:cNvPr id="3" name="Espace réservé du contenu 2">
            <a:extLst>
              <a:ext uri="{FF2B5EF4-FFF2-40B4-BE49-F238E27FC236}">
                <a16:creationId xmlns:a16="http://schemas.microsoft.com/office/drawing/2014/main" id="{52AFB344-5F79-65ED-FAF1-52BAB161B3A2}"/>
              </a:ext>
            </a:extLst>
          </p:cNvPr>
          <p:cNvSpPr>
            <a:spLocks noGrp="1"/>
          </p:cNvSpPr>
          <p:nvPr>
            <p:ph sz="half" idx="1"/>
          </p:nvPr>
        </p:nvSpPr>
        <p:spPr>
          <a:xfrm>
            <a:off x="838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contenu 3">
            <a:extLst>
              <a:ext uri="{FF2B5EF4-FFF2-40B4-BE49-F238E27FC236}">
                <a16:creationId xmlns:a16="http://schemas.microsoft.com/office/drawing/2014/main" id="{DD3BDC46-8724-86EF-681A-B87AFB25390B}"/>
              </a:ext>
            </a:extLst>
          </p:cNvPr>
          <p:cNvSpPr>
            <a:spLocks noGrp="1"/>
          </p:cNvSpPr>
          <p:nvPr>
            <p:ph sz="half" idx="2"/>
          </p:nvPr>
        </p:nvSpPr>
        <p:spPr>
          <a:xfrm>
            <a:off x="6172200" y="1825625"/>
            <a:ext cx="5181600"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e la date 4">
            <a:extLst>
              <a:ext uri="{FF2B5EF4-FFF2-40B4-BE49-F238E27FC236}">
                <a16:creationId xmlns:a16="http://schemas.microsoft.com/office/drawing/2014/main" id="{0BEF326D-4629-7F2E-32CF-B3F6EA8696EC}"/>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6" name="Espace réservé du pied de page 5">
            <a:extLst>
              <a:ext uri="{FF2B5EF4-FFF2-40B4-BE49-F238E27FC236}">
                <a16:creationId xmlns:a16="http://schemas.microsoft.com/office/drawing/2014/main" id="{0932E53F-4975-54EF-DE72-0C42FDED3725}"/>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FEF61695-E429-00FB-856E-C6B5B2E7F946}"/>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3623204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3318DA3F-06ED-9579-0FA0-5B2ADF47E2F8}"/>
              </a:ext>
            </a:extLst>
          </p:cNvPr>
          <p:cNvSpPr>
            <a:spLocks noGrp="1"/>
          </p:cNvSpPr>
          <p:nvPr>
            <p:ph type="title"/>
          </p:nvPr>
        </p:nvSpPr>
        <p:spPr>
          <a:xfrm>
            <a:off x="839788" y="365125"/>
            <a:ext cx="10515600" cy="1325563"/>
          </a:xfrm>
        </p:spPr>
        <p:txBody>
          <a:bodyPr/>
          <a:lstStyle/>
          <a:p>
            <a:r>
              <a:rPr lang="fr-CA"/>
              <a:t>Modifier le style du titre</a:t>
            </a:r>
          </a:p>
        </p:txBody>
      </p:sp>
      <p:sp>
        <p:nvSpPr>
          <p:cNvPr id="3" name="Espace réservé du texte 2">
            <a:extLst>
              <a:ext uri="{FF2B5EF4-FFF2-40B4-BE49-F238E27FC236}">
                <a16:creationId xmlns:a16="http://schemas.microsoft.com/office/drawing/2014/main" id="{10736A4E-0FCD-7103-9780-49819C24D6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4" name="Espace réservé du contenu 3">
            <a:extLst>
              <a:ext uri="{FF2B5EF4-FFF2-40B4-BE49-F238E27FC236}">
                <a16:creationId xmlns:a16="http://schemas.microsoft.com/office/drawing/2014/main" id="{2832E39B-05FB-6ADE-82FE-BC1267C0FA57}"/>
              </a:ext>
            </a:extLst>
          </p:cNvPr>
          <p:cNvSpPr>
            <a:spLocks noGrp="1"/>
          </p:cNvSpPr>
          <p:nvPr>
            <p:ph sz="half" idx="2"/>
          </p:nvPr>
        </p:nvSpPr>
        <p:spPr>
          <a:xfrm>
            <a:off x="839788" y="2505075"/>
            <a:ext cx="5157787"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5" name="Espace réservé du texte 4">
            <a:extLst>
              <a:ext uri="{FF2B5EF4-FFF2-40B4-BE49-F238E27FC236}">
                <a16:creationId xmlns:a16="http://schemas.microsoft.com/office/drawing/2014/main" id="{9763E060-C2A5-C950-D2D8-611301B236B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CA"/>
              <a:t>Cliquez pour modifier les styles du texte du masque</a:t>
            </a:r>
          </a:p>
        </p:txBody>
      </p:sp>
      <p:sp>
        <p:nvSpPr>
          <p:cNvPr id="6" name="Espace réservé du contenu 5">
            <a:extLst>
              <a:ext uri="{FF2B5EF4-FFF2-40B4-BE49-F238E27FC236}">
                <a16:creationId xmlns:a16="http://schemas.microsoft.com/office/drawing/2014/main" id="{D9E23181-DEB3-E957-FFB6-B875092F3EE5}"/>
              </a:ext>
            </a:extLst>
          </p:cNvPr>
          <p:cNvSpPr>
            <a:spLocks noGrp="1"/>
          </p:cNvSpPr>
          <p:nvPr>
            <p:ph sz="quarter" idx="4"/>
          </p:nvPr>
        </p:nvSpPr>
        <p:spPr>
          <a:xfrm>
            <a:off x="6172200" y="2505075"/>
            <a:ext cx="5183188" cy="368458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7" name="Espace réservé de la date 6">
            <a:extLst>
              <a:ext uri="{FF2B5EF4-FFF2-40B4-BE49-F238E27FC236}">
                <a16:creationId xmlns:a16="http://schemas.microsoft.com/office/drawing/2014/main" id="{49233398-5BE1-BF35-CED5-A3AE8269AB2C}"/>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8" name="Espace réservé du pied de page 7">
            <a:extLst>
              <a:ext uri="{FF2B5EF4-FFF2-40B4-BE49-F238E27FC236}">
                <a16:creationId xmlns:a16="http://schemas.microsoft.com/office/drawing/2014/main" id="{CD7B731D-F163-200A-E799-CBAC97E38E4C}"/>
              </a:ext>
            </a:extLst>
          </p:cNvPr>
          <p:cNvSpPr>
            <a:spLocks noGrp="1"/>
          </p:cNvSpPr>
          <p:nvPr>
            <p:ph type="ftr" sz="quarter" idx="11"/>
          </p:nvPr>
        </p:nvSpPr>
        <p:spPr/>
        <p:txBody>
          <a:bodyPr/>
          <a:lstStyle/>
          <a:p>
            <a:endParaRPr lang="fr-CA"/>
          </a:p>
        </p:txBody>
      </p:sp>
      <p:sp>
        <p:nvSpPr>
          <p:cNvPr id="9" name="Espace réservé du numéro de diapositive 8">
            <a:extLst>
              <a:ext uri="{FF2B5EF4-FFF2-40B4-BE49-F238E27FC236}">
                <a16:creationId xmlns:a16="http://schemas.microsoft.com/office/drawing/2014/main" id="{58B7904C-133B-3EEA-E304-3E84A8451525}"/>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98661934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0735FBAB-51A3-F6BC-9388-034E338AD032}"/>
              </a:ext>
            </a:extLst>
          </p:cNvPr>
          <p:cNvSpPr>
            <a:spLocks noGrp="1"/>
          </p:cNvSpPr>
          <p:nvPr>
            <p:ph type="title"/>
          </p:nvPr>
        </p:nvSpPr>
        <p:spPr/>
        <p:txBody>
          <a:bodyPr/>
          <a:lstStyle/>
          <a:p>
            <a:r>
              <a:rPr lang="fr-CA"/>
              <a:t>Modifier le style du titre</a:t>
            </a:r>
          </a:p>
        </p:txBody>
      </p:sp>
      <p:sp>
        <p:nvSpPr>
          <p:cNvPr id="3" name="Espace réservé de la date 2">
            <a:extLst>
              <a:ext uri="{FF2B5EF4-FFF2-40B4-BE49-F238E27FC236}">
                <a16:creationId xmlns:a16="http://schemas.microsoft.com/office/drawing/2014/main" id="{39F871CF-EB19-F06D-B36B-7209B257923A}"/>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4" name="Espace réservé du pied de page 3">
            <a:extLst>
              <a:ext uri="{FF2B5EF4-FFF2-40B4-BE49-F238E27FC236}">
                <a16:creationId xmlns:a16="http://schemas.microsoft.com/office/drawing/2014/main" id="{DB82D114-3DBE-E8CD-74FB-A26090AB9CEC}"/>
              </a:ext>
            </a:extLst>
          </p:cNvPr>
          <p:cNvSpPr>
            <a:spLocks noGrp="1"/>
          </p:cNvSpPr>
          <p:nvPr>
            <p:ph type="ftr" sz="quarter" idx="11"/>
          </p:nvPr>
        </p:nvSpPr>
        <p:spPr/>
        <p:txBody>
          <a:bodyPr/>
          <a:lstStyle/>
          <a:p>
            <a:endParaRPr lang="fr-CA"/>
          </a:p>
        </p:txBody>
      </p:sp>
      <p:sp>
        <p:nvSpPr>
          <p:cNvPr id="5" name="Espace réservé du numéro de diapositive 4">
            <a:extLst>
              <a:ext uri="{FF2B5EF4-FFF2-40B4-BE49-F238E27FC236}">
                <a16:creationId xmlns:a16="http://schemas.microsoft.com/office/drawing/2014/main" id="{D17E436F-C63E-62F6-6EAA-10015D0D716E}"/>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4160206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a:extLst>
              <a:ext uri="{FF2B5EF4-FFF2-40B4-BE49-F238E27FC236}">
                <a16:creationId xmlns:a16="http://schemas.microsoft.com/office/drawing/2014/main" id="{643DD262-1690-7FA9-1D7E-1FD7349AB89B}"/>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3" name="Espace réservé du pied de page 2">
            <a:extLst>
              <a:ext uri="{FF2B5EF4-FFF2-40B4-BE49-F238E27FC236}">
                <a16:creationId xmlns:a16="http://schemas.microsoft.com/office/drawing/2014/main" id="{42B9249C-ADAD-3238-4061-42211FCBE78C}"/>
              </a:ext>
            </a:extLst>
          </p:cNvPr>
          <p:cNvSpPr>
            <a:spLocks noGrp="1"/>
          </p:cNvSpPr>
          <p:nvPr>
            <p:ph type="ftr" sz="quarter" idx="11"/>
          </p:nvPr>
        </p:nvSpPr>
        <p:spPr/>
        <p:txBody>
          <a:bodyPr/>
          <a:lstStyle/>
          <a:p>
            <a:endParaRPr lang="fr-CA"/>
          </a:p>
        </p:txBody>
      </p:sp>
      <p:sp>
        <p:nvSpPr>
          <p:cNvPr id="4" name="Espace réservé du numéro de diapositive 3">
            <a:extLst>
              <a:ext uri="{FF2B5EF4-FFF2-40B4-BE49-F238E27FC236}">
                <a16:creationId xmlns:a16="http://schemas.microsoft.com/office/drawing/2014/main" id="{479D5DA4-1E09-81FD-FE6A-04E1F2CD119F}"/>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33376038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4382D54A-4EB2-1D83-B448-96D38F7BB2C7}"/>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3" name="Espace réservé du contenu 2">
            <a:extLst>
              <a:ext uri="{FF2B5EF4-FFF2-40B4-BE49-F238E27FC236}">
                <a16:creationId xmlns:a16="http://schemas.microsoft.com/office/drawing/2014/main" id="{C7460452-BCAD-24AF-D1D8-35D96D27B18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u texte 3">
            <a:extLst>
              <a:ext uri="{FF2B5EF4-FFF2-40B4-BE49-F238E27FC236}">
                <a16:creationId xmlns:a16="http://schemas.microsoft.com/office/drawing/2014/main" id="{89B3308B-CB65-511F-1FC2-2377B3484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A5FDB452-E9C7-560C-A479-59A69B18F1EB}"/>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6" name="Espace réservé du pied de page 5">
            <a:extLst>
              <a:ext uri="{FF2B5EF4-FFF2-40B4-BE49-F238E27FC236}">
                <a16:creationId xmlns:a16="http://schemas.microsoft.com/office/drawing/2014/main" id="{2ED498D0-66B7-3BC5-83F4-50BF327A037C}"/>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BDDC5DB8-8685-F338-F937-B486D3EE8ECF}"/>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29907236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71C94A1-91DE-443B-A565-397F2453641F}"/>
              </a:ext>
            </a:extLst>
          </p:cNvPr>
          <p:cNvSpPr>
            <a:spLocks noGrp="1"/>
          </p:cNvSpPr>
          <p:nvPr>
            <p:ph type="title"/>
          </p:nvPr>
        </p:nvSpPr>
        <p:spPr>
          <a:xfrm>
            <a:off x="839788" y="457200"/>
            <a:ext cx="3932237" cy="1600200"/>
          </a:xfrm>
        </p:spPr>
        <p:txBody>
          <a:bodyPr anchor="b"/>
          <a:lstStyle>
            <a:lvl1pPr>
              <a:defRPr sz="3200"/>
            </a:lvl1pPr>
          </a:lstStyle>
          <a:p>
            <a:r>
              <a:rPr lang="fr-CA"/>
              <a:t>Modifier le style du titre</a:t>
            </a:r>
          </a:p>
        </p:txBody>
      </p:sp>
      <p:sp>
        <p:nvSpPr>
          <p:cNvPr id="3" name="Espace réservé pour une image  2">
            <a:extLst>
              <a:ext uri="{FF2B5EF4-FFF2-40B4-BE49-F238E27FC236}">
                <a16:creationId xmlns:a16="http://schemas.microsoft.com/office/drawing/2014/main" id="{D16A724A-23CB-5139-7BA0-F971EAB16A8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CA"/>
          </a:p>
        </p:txBody>
      </p:sp>
      <p:sp>
        <p:nvSpPr>
          <p:cNvPr id="4" name="Espace réservé du texte 3">
            <a:extLst>
              <a:ext uri="{FF2B5EF4-FFF2-40B4-BE49-F238E27FC236}">
                <a16:creationId xmlns:a16="http://schemas.microsoft.com/office/drawing/2014/main" id="{58F9998B-81AF-58CC-DD9E-B8AAFBC87DF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CA"/>
              <a:t>Cliquez pour modifier les styles du texte du masque</a:t>
            </a:r>
          </a:p>
        </p:txBody>
      </p:sp>
      <p:sp>
        <p:nvSpPr>
          <p:cNvPr id="5" name="Espace réservé de la date 4">
            <a:extLst>
              <a:ext uri="{FF2B5EF4-FFF2-40B4-BE49-F238E27FC236}">
                <a16:creationId xmlns:a16="http://schemas.microsoft.com/office/drawing/2014/main" id="{951920D6-35E3-BE15-D4F9-F1CB5F57D4B8}"/>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6" name="Espace réservé du pied de page 5">
            <a:extLst>
              <a:ext uri="{FF2B5EF4-FFF2-40B4-BE49-F238E27FC236}">
                <a16:creationId xmlns:a16="http://schemas.microsoft.com/office/drawing/2014/main" id="{9AB585F8-1CCD-D98A-EE6C-4C70469CD96C}"/>
              </a:ext>
            </a:extLst>
          </p:cNvPr>
          <p:cNvSpPr>
            <a:spLocks noGrp="1"/>
          </p:cNvSpPr>
          <p:nvPr>
            <p:ph type="ftr" sz="quarter" idx="11"/>
          </p:nvPr>
        </p:nvSpPr>
        <p:spPr/>
        <p:txBody>
          <a:bodyPr/>
          <a:lstStyle/>
          <a:p>
            <a:endParaRPr lang="fr-CA"/>
          </a:p>
        </p:txBody>
      </p:sp>
      <p:sp>
        <p:nvSpPr>
          <p:cNvPr id="7" name="Espace réservé du numéro de diapositive 6">
            <a:extLst>
              <a:ext uri="{FF2B5EF4-FFF2-40B4-BE49-F238E27FC236}">
                <a16:creationId xmlns:a16="http://schemas.microsoft.com/office/drawing/2014/main" id="{04D18C8B-75E6-6EE2-1D17-298A4DADFE6C}"/>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3163433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5C832B4D-ADC7-312D-7E98-D3C163BBDA35}"/>
              </a:ext>
            </a:extLst>
          </p:cNvPr>
          <p:cNvSpPr>
            <a:spLocks noGrp="1"/>
          </p:cNvSpPr>
          <p:nvPr>
            <p:ph type="title"/>
          </p:nvPr>
        </p:nvSpPr>
        <p:spPr/>
        <p:txBody>
          <a:bodyPr/>
          <a:lstStyle/>
          <a:p>
            <a:r>
              <a:rPr lang="fr-CA"/>
              <a:t>Modifier le style du titre</a:t>
            </a:r>
          </a:p>
        </p:txBody>
      </p:sp>
      <p:sp>
        <p:nvSpPr>
          <p:cNvPr id="3" name="Espace réservé du texte vertical 2">
            <a:extLst>
              <a:ext uri="{FF2B5EF4-FFF2-40B4-BE49-F238E27FC236}">
                <a16:creationId xmlns:a16="http://schemas.microsoft.com/office/drawing/2014/main" id="{5F36EF58-3F00-06D0-F052-B4852E1ACF15}"/>
              </a:ext>
            </a:extLst>
          </p:cNvPr>
          <p:cNvSpPr>
            <a:spLocks noGrp="1"/>
          </p:cNvSpPr>
          <p:nvPr>
            <p:ph type="body" orient="vert" idx="1"/>
          </p:nvPr>
        </p:nvSpPr>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8F2DC31D-20FD-BF85-79E3-25208A2FEC37}"/>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5" name="Espace réservé du pied de page 4">
            <a:extLst>
              <a:ext uri="{FF2B5EF4-FFF2-40B4-BE49-F238E27FC236}">
                <a16:creationId xmlns:a16="http://schemas.microsoft.com/office/drawing/2014/main" id="{832C6F8F-7CA4-A8E3-5279-78B6EA696C95}"/>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069050E7-7658-8AFE-19C6-1910AC0C4071}"/>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15333912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a:extLst>
              <a:ext uri="{FF2B5EF4-FFF2-40B4-BE49-F238E27FC236}">
                <a16:creationId xmlns:a16="http://schemas.microsoft.com/office/drawing/2014/main" id="{BDFC3C2D-FA86-3669-DF9A-F2F646C92788}"/>
              </a:ext>
            </a:extLst>
          </p:cNvPr>
          <p:cNvSpPr>
            <a:spLocks noGrp="1"/>
          </p:cNvSpPr>
          <p:nvPr>
            <p:ph type="title" orient="vert"/>
          </p:nvPr>
        </p:nvSpPr>
        <p:spPr>
          <a:xfrm>
            <a:off x="8724900" y="365125"/>
            <a:ext cx="2628900" cy="5811838"/>
          </a:xfrm>
        </p:spPr>
        <p:txBody>
          <a:bodyPr vert="eaVert"/>
          <a:lstStyle/>
          <a:p>
            <a:r>
              <a:rPr lang="fr-CA"/>
              <a:t>Modifier le style du titre</a:t>
            </a:r>
          </a:p>
        </p:txBody>
      </p:sp>
      <p:sp>
        <p:nvSpPr>
          <p:cNvPr id="3" name="Espace réservé du texte vertical 2">
            <a:extLst>
              <a:ext uri="{FF2B5EF4-FFF2-40B4-BE49-F238E27FC236}">
                <a16:creationId xmlns:a16="http://schemas.microsoft.com/office/drawing/2014/main" id="{24221820-87D5-4BD9-2C48-F407DDC2B0F3}"/>
              </a:ext>
            </a:extLst>
          </p:cNvPr>
          <p:cNvSpPr>
            <a:spLocks noGrp="1"/>
          </p:cNvSpPr>
          <p:nvPr>
            <p:ph type="body" orient="vert" idx="1"/>
          </p:nvPr>
        </p:nvSpPr>
        <p:spPr>
          <a:xfrm>
            <a:off x="838200" y="365125"/>
            <a:ext cx="7734300" cy="5811838"/>
          </a:xfrm>
        </p:spPr>
        <p:txBody>
          <a:bodyPr vert="eaVert"/>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A63B548D-CE98-1B95-1851-29AB102F7BCC}"/>
              </a:ext>
            </a:extLst>
          </p:cNvPr>
          <p:cNvSpPr>
            <a:spLocks noGrp="1"/>
          </p:cNvSpPr>
          <p:nvPr>
            <p:ph type="dt" sz="half" idx="10"/>
          </p:nvPr>
        </p:nvSpPr>
        <p:spPr/>
        <p:txBody>
          <a:bodyPr/>
          <a:lstStyle/>
          <a:p>
            <a:fld id="{C057E30B-3D6F-2645-B0D1-D7EFE8B167AC}" type="datetimeFigureOut">
              <a:rPr lang="fr-CA" smtClean="0"/>
              <a:t>2026-01-20</a:t>
            </a:fld>
            <a:endParaRPr lang="fr-CA"/>
          </a:p>
        </p:txBody>
      </p:sp>
      <p:sp>
        <p:nvSpPr>
          <p:cNvPr id="5" name="Espace réservé du pied de page 4">
            <a:extLst>
              <a:ext uri="{FF2B5EF4-FFF2-40B4-BE49-F238E27FC236}">
                <a16:creationId xmlns:a16="http://schemas.microsoft.com/office/drawing/2014/main" id="{3D251120-5197-74AD-B3D9-26B7E3AD74FA}"/>
              </a:ext>
            </a:extLst>
          </p:cNvPr>
          <p:cNvSpPr>
            <a:spLocks noGrp="1"/>
          </p:cNvSpPr>
          <p:nvPr>
            <p:ph type="ftr" sz="quarter" idx="11"/>
          </p:nvPr>
        </p:nvSpPr>
        <p:spPr/>
        <p:txBody>
          <a:bodyPr/>
          <a:lstStyle/>
          <a:p>
            <a:endParaRPr lang="fr-CA"/>
          </a:p>
        </p:txBody>
      </p:sp>
      <p:sp>
        <p:nvSpPr>
          <p:cNvPr id="6" name="Espace réservé du numéro de diapositive 5">
            <a:extLst>
              <a:ext uri="{FF2B5EF4-FFF2-40B4-BE49-F238E27FC236}">
                <a16:creationId xmlns:a16="http://schemas.microsoft.com/office/drawing/2014/main" id="{178701AF-E2C7-A5B8-AC6F-9E980350FE37}"/>
              </a:ext>
            </a:extLst>
          </p:cNvPr>
          <p:cNvSpPr>
            <a:spLocks noGrp="1"/>
          </p:cNvSpPr>
          <p:nvPr>
            <p:ph type="sldNum" sz="quarter" idx="12"/>
          </p:nvPr>
        </p:nvSpPr>
        <p:spPr/>
        <p:txBody>
          <a:bodyPr/>
          <a:lstStyle/>
          <a:p>
            <a:fld id="{FA346242-E841-514B-A6AE-284459E20303}" type="slidenum">
              <a:rPr lang="fr-CA" smtClean="0"/>
              <a:t>‹n°›</a:t>
            </a:fld>
            <a:endParaRPr lang="fr-CA"/>
          </a:p>
        </p:txBody>
      </p:sp>
    </p:spTree>
    <p:extLst>
      <p:ext uri="{BB962C8B-B14F-4D97-AF65-F5344CB8AC3E}">
        <p14:creationId xmlns:p14="http://schemas.microsoft.com/office/powerpoint/2010/main" val="24021103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Contenu + Image">
    <p:spTree>
      <p:nvGrpSpPr>
        <p:cNvPr id="1" name=""/>
        <p:cNvGrpSpPr/>
        <p:nvPr/>
      </p:nvGrpSpPr>
      <p:grpSpPr>
        <a:xfrm>
          <a:off x="0" y="0"/>
          <a:ext cx="0" cy="0"/>
          <a:chOff x="0" y="0"/>
          <a:chExt cx="0" cy="0"/>
        </a:xfrm>
      </p:grpSpPr>
      <p:sp>
        <p:nvSpPr>
          <p:cNvPr id="3" name="Espace réservé du contenu 2"/>
          <p:cNvSpPr>
            <a:spLocks noGrp="1"/>
          </p:cNvSpPr>
          <p:nvPr>
            <p:ph sz="half" idx="1"/>
          </p:nvPr>
        </p:nvSpPr>
        <p:spPr>
          <a:xfrm>
            <a:off x="838199" y="1825625"/>
            <a:ext cx="5698067" cy="4351338"/>
          </a:xfrm>
        </p:spPr>
        <p:txBody>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8" name="Title 7"/>
          <p:cNvSpPr>
            <a:spLocks noGrp="1"/>
          </p:cNvSpPr>
          <p:nvPr>
            <p:ph type="title"/>
          </p:nvPr>
        </p:nvSpPr>
        <p:spPr>
          <a:xfrm>
            <a:off x="838201" y="348192"/>
            <a:ext cx="8746066" cy="969899"/>
          </a:xfrm>
        </p:spPr>
        <p:txBody>
          <a:bodyPr/>
          <a:lstStyle/>
          <a:p>
            <a:r>
              <a:rPr lang="fr-CA"/>
              <a:t>Modifier le style du titre</a:t>
            </a:r>
            <a:endParaRPr lang="en-CA"/>
          </a:p>
        </p:txBody>
      </p:sp>
      <p:sp>
        <p:nvSpPr>
          <p:cNvPr id="5" name="Picture Placeholder 4"/>
          <p:cNvSpPr>
            <a:spLocks noGrp="1"/>
          </p:cNvSpPr>
          <p:nvPr>
            <p:ph type="pic" sz="quarter" idx="10"/>
          </p:nvPr>
        </p:nvSpPr>
        <p:spPr>
          <a:xfrm>
            <a:off x="7002463" y="1825625"/>
            <a:ext cx="4351337" cy="4351338"/>
          </a:xfrm>
          <a:prstGeom prst="ellipse">
            <a:avLst/>
          </a:prstGeom>
        </p:spPr>
        <p:txBody>
          <a:bodyPr/>
          <a:lstStyle/>
          <a:p>
            <a:r>
              <a:rPr lang="fr-CA" dirty="0"/>
              <a:t>Cliquez sur l'icône pour ajouter une image</a:t>
            </a:r>
            <a:endParaRPr lang="en-CA" dirty="0"/>
          </a:p>
        </p:txBody>
      </p:sp>
      <p:sp>
        <p:nvSpPr>
          <p:cNvPr id="2" name="Espace réservé du pied de page 1">
            <a:extLst>
              <a:ext uri="{FF2B5EF4-FFF2-40B4-BE49-F238E27FC236}">
                <a16:creationId xmlns:a16="http://schemas.microsoft.com/office/drawing/2014/main" id="{1325DBF2-8F75-4FAF-9007-F11536B9FE83}"/>
              </a:ext>
            </a:extLst>
          </p:cNvPr>
          <p:cNvSpPr>
            <a:spLocks noGrp="1"/>
          </p:cNvSpPr>
          <p:nvPr>
            <p:ph type="ftr" sz="quarter" idx="11"/>
          </p:nvPr>
        </p:nvSpPr>
        <p:spPr/>
        <p:txBody>
          <a:bodyPr/>
          <a:lstStyle/>
          <a:p>
            <a:endParaRPr lang="fr-CA" dirty="0"/>
          </a:p>
        </p:txBody>
      </p:sp>
      <p:sp>
        <p:nvSpPr>
          <p:cNvPr id="4" name="Espace réservé du numéro de diapositive 3">
            <a:extLst>
              <a:ext uri="{FF2B5EF4-FFF2-40B4-BE49-F238E27FC236}">
                <a16:creationId xmlns:a16="http://schemas.microsoft.com/office/drawing/2014/main" id="{3D5159EB-90C4-424D-A1E4-8CF5BEC2708A}"/>
              </a:ext>
            </a:extLst>
          </p:cNvPr>
          <p:cNvSpPr>
            <a:spLocks noGrp="1"/>
          </p:cNvSpPr>
          <p:nvPr>
            <p:ph type="sldNum" sz="quarter" idx="12"/>
          </p:nvPr>
        </p:nvSpPr>
        <p:spPr/>
        <p:txBody>
          <a:bodyPr/>
          <a:lstStyle/>
          <a:p>
            <a:r>
              <a:rPr lang="fr-CA" dirty="0"/>
              <a:t>[</a:t>
            </a:r>
            <a:fld id="{F9AD2997-E303-45B2-BEE4-0CF1611D59BF}" type="slidenum">
              <a:rPr lang="fr-CA" smtClean="0"/>
              <a:pPr/>
              <a:t>‹n°›</a:t>
            </a:fld>
            <a:r>
              <a:rPr lang="fr-CA" dirty="0"/>
              <a:t>]</a:t>
            </a:r>
          </a:p>
        </p:txBody>
      </p:sp>
    </p:spTree>
    <p:extLst>
      <p:ext uri="{BB962C8B-B14F-4D97-AF65-F5344CB8AC3E}">
        <p14:creationId xmlns:p14="http://schemas.microsoft.com/office/powerpoint/2010/main" val="18486531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8B64DA2E-FD20-5F43-00E1-1E79B8E224C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CA"/>
              <a:t>Modifier le style du titre</a:t>
            </a:r>
          </a:p>
        </p:txBody>
      </p:sp>
      <p:sp>
        <p:nvSpPr>
          <p:cNvPr id="3" name="Espace réservé du texte 2">
            <a:extLst>
              <a:ext uri="{FF2B5EF4-FFF2-40B4-BE49-F238E27FC236}">
                <a16:creationId xmlns:a16="http://schemas.microsoft.com/office/drawing/2014/main" id="{57B8FA65-52A3-F520-9040-F76D5DC928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CA"/>
              <a:t>Cliquez pour modifier les styles du texte du masque</a:t>
            </a:r>
          </a:p>
          <a:p>
            <a:pPr lvl="1"/>
            <a:r>
              <a:rPr lang="fr-CA"/>
              <a:t>Deuxième niveau</a:t>
            </a:r>
          </a:p>
          <a:p>
            <a:pPr lvl="2"/>
            <a:r>
              <a:rPr lang="fr-CA"/>
              <a:t>Troisième niveau</a:t>
            </a:r>
          </a:p>
          <a:p>
            <a:pPr lvl="3"/>
            <a:r>
              <a:rPr lang="fr-CA"/>
              <a:t>Quatrième niveau</a:t>
            </a:r>
          </a:p>
          <a:p>
            <a:pPr lvl="4"/>
            <a:r>
              <a:rPr lang="fr-CA"/>
              <a:t>Cinquième niveau</a:t>
            </a:r>
          </a:p>
        </p:txBody>
      </p:sp>
      <p:sp>
        <p:nvSpPr>
          <p:cNvPr id="4" name="Espace réservé de la date 3">
            <a:extLst>
              <a:ext uri="{FF2B5EF4-FFF2-40B4-BE49-F238E27FC236}">
                <a16:creationId xmlns:a16="http://schemas.microsoft.com/office/drawing/2014/main" id="{921C5451-4FCC-9AE8-7BC6-150C3EC883E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057E30B-3D6F-2645-B0D1-D7EFE8B167AC}" type="datetimeFigureOut">
              <a:rPr lang="fr-CA" smtClean="0"/>
              <a:t>2026-01-20</a:t>
            </a:fld>
            <a:endParaRPr lang="fr-CA"/>
          </a:p>
        </p:txBody>
      </p:sp>
      <p:sp>
        <p:nvSpPr>
          <p:cNvPr id="5" name="Espace réservé du pied de page 4">
            <a:extLst>
              <a:ext uri="{FF2B5EF4-FFF2-40B4-BE49-F238E27FC236}">
                <a16:creationId xmlns:a16="http://schemas.microsoft.com/office/drawing/2014/main" id="{7350E0B4-0E9E-F433-F11F-74BD1C6FDF0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fr-CA"/>
          </a:p>
        </p:txBody>
      </p:sp>
      <p:sp>
        <p:nvSpPr>
          <p:cNvPr id="6" name="Espace réservé du numéro de diapositive 5">
            <a:extLst>
              <a:ext uri="{FF2B5EF4-FFF2-40B4-BE49-F238E27FC236}">
                <a16:creationId xmlns:a16="http://schemas.microsoft.com/office/drawing/2014/main" id="{0C8745EA-FA4A-09B8-F4C3-87F883A0D2A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FA346242-E841-514B-A6AE-284459E20303}" type="slidenum">
              <a:rPr lang="fr-CA" smtClean="0"/>
              <a:t>‹n°›</a:t>
            </a:fld>
            <a:endParaRPr lang="fr-CA"/>
          </a:p>
        </p:txBody>
      </p:sp>
    </p:spTree>
    <p:extLst>
      <p:ext uri="{BB962C8B-B14F-4D97-AF65-F5344CB8AC3E}">
        <p14:creationId xmlns:p14="http://schemas.microsoft.com/office/powerpoint/2010/main" val="35099650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8" Type="http://schemas.openxmlformats.org/officeDocument/2006/relationships/image" Target="../media/image2.jpg"/><Relationship Id="rId3" Type="http://schemas.openxmlformats.org/officeDocument/2006/relationships/diagramLayout" Target="../diagrams/layout1.xml"/><Relationship Id="rId7" Type="http://schemas.openxmlformats.org/officeDocument/2006/relationships/image" Target="../media/image3.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jpeg"/><Relationship Id="rId7" Type="http://schemas.openxmlformats.org/officeDocument/2006/relationships/diagramColors" Target="../diagrams/colors2.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 Id="rId9" Type="http://schemas.openxmlformats.org/officeDocument/2006/relationships/image" Target="../media/image2.jp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5" Type="http://schemas.openxmlformats.org/officeDocument/2006/relationships/image" Target="../media/image2.jpg"/><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0.emf"/><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image" Target="../media/image16.jpg"/></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2.jpg"/><Relationship Id="rId5" Type="http://schemas.openxmlformats.org/officeDocument/2006/relationships/image" Target="../media/image18.png"/><Relationship Id="rId4" Type="http://schemas.openxmlformats.org/officeDocument/2006/relationships/customXml" Target="../ink/ink1.xml"/></Relationships>
</file>

<file path=ppt/slides/_rels/slide18.xml.rels><?xml version="1.0" encoding="UTF-8" standalone="yes"?>
<Relationships xmlns="http://schemas.openxmlformats.org/package/2006/relationships"><Relationship Id="rId3" Type="http://schemas.openxmlformats.org/officeDocument/2006/relationships/image" Target="../media/image18.gif"/><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19.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5.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2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23.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28.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2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7.xml"/><Relationship Id="rId5" Type="http://schemas.openxmlformats.org/officeDocument/2006/relationships/image" Target="../media/image28.jpeg"/><Relationship Id="rId4" Type="http://schemas.openxmlformats.org/officeDocument/2006/relationships/image" Target="../media/image2.jpg"/></Relationships>
</file>

<file path=ppt/slides/_rels/slide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image" Target="../media/image7.png"/></Relationships>
</file>

<file path=ppt/slides/_rels/slide3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35.xml.rels><?xml version="1.0" encoding="UTF-8" standalone="yes"?>
<Relationships xmlns="http://schemas.openxmlformats.org/package/2006/relationships"><Relationship Id="rId3" Type="http://schemas.openxmlformats.org/officeDocument/2006/relationships/image" Target="../media/image30.JPG"/><Relationship Id="rId2" Type="http://schemas.openxmlformats.org/officeDocument/2006/relationships/notesSlide" Target="../notesSlides/notesSlide28.xml"/><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image" Target="../media/image18.gif"/></Relationships>
</file>

<file path=ppt/slides/_rels/slide3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2.pn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3.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9.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40.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1.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31.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36.jpeg"/></Relationships>
</file>

<file path=ppt/slides/_rels/slide4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2.xml"/><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36.jpeg"/></Relationships>
</file>

<file path=ppt/slides/_rels/slide43.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45.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35.xml"/><Relationship Id="rId1" Type="http://schemas.openxmlformats.org/officeDocument/2006/relationships/slideLayout" Target="../slideLayouts/slideLayout1.xml"/><Relationship Id="rId4" Type="http://schemas.openxmlformats.org/officeDocument/2006/relationships/image" Target="../media/image2.jpg"/></Relationships>
</file>

<file path=ppt/slides/_rels/slide4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4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0.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9.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5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2.xml"/><Relationship Id="rId1" Type="http://schemas.openxmlformats.org/officeDocument/2006/relationships/slideLayout" Target="../slideLayouts/slideLayout12.xml"/><Relationship Id="rId4" Type="http://schemas.openxmlformats.org/officeDocument/2006/relationships/image" Target="../media/image2.jpg"/></Relationships>
</file>

<file path=ppt/slides/_rels/slide5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3.jpeg"/><Relationship Id="rId1" Type="http://schemas.openxmlformats.org/officeDocument/2006/relationships/slideLayout" Target="../slideLayouts/slideLayout7.xml"/><Relationship Id="rId4" Type="http://schemas.openxmlformats.org/officeDocument/2006/relationships/image" Target="../media/image44.jpeg"/></Relationships>
</file>

<file path=ppt/slides/_rels/slide5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4.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58.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5.jpg"/><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5.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6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7.png"/><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notesSlide" Target="../notesSlides/notesSlide46.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6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49.jpeg"/><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47.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6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51.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3" Type="http://schemas.openxmlformats.org/officeDocument/2006/relationships/hyperlink" Target="mailto:TiboGuy@gmail.com" TargetMode="External"/><Relationship Id="rId2" Type="http://schemas.openxmlformats.org/officeDocument/2006/relationships/image" Target="../media/image52.png"/><Relationship Id="rId1" Type="http://schemas.openxmlformats.org/officeDocument/2006/relationships/slideLayout" Target="../slideLayouts/slideLayout2.xml"/><Relationship Id="rId5" Type="http://schemas.openxmlformats.org/officeDocument/2006/relationships/image" Target="../media/image2.jpg"/><Relationship Id="rId4" Type="http://schemas.openxmlformats.org/officeDocument/2006/relationships/image" Target="../media/image53.jpg"/></Relationships>
</file>

<file path=ppt/slides/_rels/slide67.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68.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notesSlide" Target="../notesSlides/notesSlide49.xml"/><Relationship Id="rId1" Type="http://schemas.openxmlformats.org/officeDocument/2006/relationships/slideLayout" Target="../slideLayouts/slideLayout2.xml"/><Relationship Id="rId4" Type="http://schemas.openxmlformats.org/officeDocument/2006/relationships/image" Target="../media/image2.jpg"/></Relationships>
</file>

<file path=ppt/slides/_rels/slide6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50.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7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51.xml"/><Relationship Id="rId1" Type="http://schemas.openxmlformats.org/officeDocument/2006/relationships/slideLayout" Target="../slideLayouts/slideLayout7.xml"/><Relationship Id="rId5" Type="http://schemas.openxmlformats.org/officeDocument/2006/relationships/image" Target="../media/image2.jpg"/><Relationship Id="rId4" Type="http://schemas.openxmlformats.org/officeDocument/2006/relationships/image" Target="../media/image56.wmf"/></Relationships>
</file>

<file path=ppt/slides/_rels/slide7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7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8.gif"/><Relationship Id="rId2" Type="http://schemas.openxmlformats.org/officeDocument/2006/relationships/image" Target="../media/image57.png"/><Relationship Id="rId1" Type="http://schemas.openxmlformats.org/officeDocument/2006/relationships/slideLayout" Target="../slideLayouts/slideLayout7.xml"/><Relationship Id="rId4" Type="http://schemas.openxmlformats.org/officeDocument/2006/relationships/image" Target="../media/image2.jp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AE12931-F1B9-96C9-92C6-B2B7239AFDF1}"/>
            </a:ext>
          </a:extLst>
        </p:cNvPr>
        <p:cNvGrpSpPr/>
        <p:nvPr/>
      </p:nvGrpSpPr>
      <p:grpSpPr>
        <a:xfrm>
          <a:off x="0" y="0"/>
          <a:ext cx="0" cy="0"/>
          <a:chOff x="0" y="0"/>
          <a:chExt cx="0" cy="0"/>
        </a:xfrm>
      </p:grpSpPr>
      <p:sp useBgFill="1">
        <p:nvSpPr>
          <p:cNvPr id="18" name="Rectangle 17">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pic>
        <p:nvPicPr>
          <p:cNvPr id="7" name="Image 6" descr="Sport - Département de la Loire">
            <a:extLst>
              <a:ext uri="{FF2B5EF4-FFF2-40B4-BE49-F238E27FC236}">
                <a16:creationId xmlns:a16="http://schemas.microsoft.com/office/drawing/2014/main" id="{20D3AB08-5392-75E9-35D4-524A6F7EDB3A}"/>
              </a:ext>
            </a:extLst>
          </p:cNvPr>
          <p:cNvPicPr>
            <a:picLocks noChangeAspect="1"/>
          </p:cNvPicPr>
          <p:nvPr/>
        </p:nvPicPr>
        <p:blipFill>
          <a:blip r:embed="rId3"/>
          <a:srcRect l="3208" r="2674" b="-1"/>
          <a:stretch>
            <a:fillRect/>
          </a:stretch>
        </p:blipFill>
        <p:spPr>
          <a:xfrm>
            <a:off x="12599" y="0"/>
            <a:ext cx="9669642" cy="6857990"/>
          </a:xfrm>
          <a:prstGeom prst="rect">
            <a:avLst/>
          </a:prstGeom>
        </p:spPr>
      </p:pic>
      <p:sp>
        <p:nvSpPr>
          <p:cNvPr id="20" name="Rectangle 19">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5" name="ZoneTexte 4">
            <a:extLst>
              <a:ext uri="{FF2B5EF4-FFF2-40B4-BE49-F238E27FC236}">
                <a16:creationId xmlns:a16="http://schemas.microsoft.com/office/drawing/2014/main" id="{5C134ADC-3F12-1CE8-3C49-1B110E76007E}"/>
              </a:ext>
            </a:extLst>
          </p:cNvPr>
          <p:cNvSpPr txBox="1"/>
          <p:nvPr/>
        </p:nvSpPr>
        <p:spPr>
          <a:xfrm>
            <a:off x="620448" y="407655"/>
            <a:ext cx="1038232" cy="910782"/>
          </a:xfrm>
          <a:prstGeom prst="rect">
            <a:avLst/>
          </a:prstGeom>
        </p:spPr>
        <p:txBody>
          <a:bodyPr vert="horz" lIns="91440" tIns="45720" rIns="91440" bIns="45720" rtlCol="0" anchor="ctr">
            <a:normAutofit/>
          </a:bodyPr>
          <a:lstStyle/>
          <a:p>
            <a:pPr>
              <a:lnSpc>
                <a:spcPct val="90000"/>
              </a:lnSpc>
              <a:spcBef>
                <a:spcPct val="0"/>
              </a:spcBef>
              <a:spcAft>
                <a:spcPts val="600"/>
              </a:spcAft>
            </a:pPr>
            <a:r>
              <a:rPr lang="fr-CA" sz="4000" noProof="1">
                <a:solidFill>
                  <a:schemeClr val="bg1"/>
                </a:solidFill>
                <a:latin typeface="+mj-lt"/>
                <a:ea typeface="+mj-ea"/>
                <a:cs typeface="+mj-cs"/>
              </a:rPr>
              <a:t>EPI</a:t>
            </a:r>
          </a:p>
        </p:txBody>
      </p:sp>
      <p:pic>
        <p:nvPicPr>
          <p:cNvPr id="6" name="Picture 16" descr="A picture containing logo&#10;&#10;Description automatically generated">
            <a:extLst>
              <a:ext uri="{FF2B5EF4-FFF2-40B4-BE49-F238E27FC236}">
                <a16:creationId xmlns:a16="http://schemas.microsoft.com/office/drawing/2014/main" id="{7B42BC47-8E50-FEB2-95EE-771A082329A5}"/>
              </a:ext>
            </a:extLst>
          </p:cNvPr>
          <p:cNvPicPr>
            <a:picLocks noChangeAspect="1"/>
          </p:cNvPicPr>
          <p:nvPr/>
        </p:nvPicPr>
        <p:blipFill>
          <a:blip r:embed="rId4"/>
          <a:stretch>
            <a:fillRect/>
          </a:stretch>
        </p:blipFill>
        <p:spPr>
          <a:xfrm>
            <a:off x="11173186" y="6384758"/>
            <a:ext cx="1006215" cy="473242"/>
          </a:xfrm>
          <a:prstGeom prst="rect">
            <a:avLst/>
          </a:prstGeom>
        </p:spPr>
      </p:pic>
      <p:sp>
        <p:nvSpPr>
          <p:cNvPr id="2" name="Rectangle 1">
            <a:extLst>
              <a:ext uri="{FF2B5EF4-FFF2-40B4-BE49-F238E27FC236}">
                <a16:creationId xmlns:a16="http://schemas.microsoft.com/office/drawing/2014/main" id="{9CC2915C-C18F-DB0B-1740-A652F8C02527}"/>
              </a:ext>
            </a:extLst>
          </p:cNvPr>
          <p:cNvSpPr/>
          <p:nvPr/>
        </p:nvSpPr>
        <p:spPr>
          <a:xfrm>
            <a:off x="7156794" y="568410"/>
            <a:ext cx="4510218" cy="1927654"/>
          </a:xfrm>
          <a:prstGeom prst="rect">
            <a:avLst/>
          </a:prstGeom>
        </p:spPr>
        <p:txBody>
          <a:bodyPr vert="horz" lIns="91440" tIns="45720" rIns="91440" bIns="45720" rtlCol="0">
            <a:normAutofit fontScale="70000" lnSpcReduction="20000"/>
          </a:bodyPr>
          <a:lstStyle/>
          <a:p>
            <a:pPr algn="ctr">
              <a:lnSpc>
                <a:spcPct val="90000"/>
              </a:lnSpc>
              <a:spcAft>
                <a:spcPts val="600"/>
              </a:spcAft>
            </a:pPr>
            <a:r>
              <a:rPr lang="fr-CA" sz="3200" b="1" noProof="1"/>
              <a:t>Améliorer ses performances sportives avec le sourire, grâce à l’entraînement par intervalles : pourquoi, comment</a:t>
            </a:r>
          </a:p>
          <a:p>
            <a:pPr algn="ctr">
              <a:lnSpc>
                <a:spcPct val="90000"/>
              </a:lnSpc>
              <a:spcAft>
                <a:spcPts val="600"/>
              </a:spcAft>
            </a:pPr>
            <a:endParaRPr lang="fr-CA" sz="3200" b="1" noProof="1"/>
          </a:p>
          <a:p>
            <a:pPr algn="ctr">
              <a:lnSpc>
                <a:spcPct val="90000"/>
              </a:lnSpc>
              <a:spcAft>
                <a:spcPts val="600"/>
              </a:spcAft>
            </a:pPr>
            <a:r>
              <a:rPr lang="fr-CA" sz="2300" b="1" noProof="1"/>
              <a:t>Guy Thibault</a:t>
            </a:r>
          </a:p>
        </p:txBody>
      </p:sp>
    </p:spTree>
    <p:extLst>
      <p:ext uri="{BB962C8B-B14F-4D97-AF65-F5344CB8AC3E}">
        <p14:creationId xmlns:p14="http://schemas.microsoft.com/office/powerpoint/2010/main" val="15066416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B48077-B6B2-54CB-F9BF-8F8C4CEDF936}"/>
            </a:ext>
          </a:extLst>
        </p:cNvPr>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9CCC8D54-1594-A318-FA02-CB69B4CA0F9F}"/>
              </a:ext>
            </a:extLst>
          </p:cNvPr>
          <p:cNvGraphicFramePr>
            <a:graphicFrameLocks noGrp="1"/>
          </p:cNvGraphicFramePr>
          <p:nvPr>
            <p:ph idx="1"/>
            <p:extLst>
              <p:ext uri="{D42A27DB-BD31-4B8C-83A1-F6EECF244321}">
                <p14:modId xmlns:p14="http://schemas.microsoft.com/office/powerpoint/2010/main" val="2186033993"/>
              </p:ext>
            </p:extLst>
          </p:nvPr>
        </p:nvGraphicFramePr>
        <p:xfrm>
          <a:off x="1316182" y="2762021"/>
          <a:ext cx="9559636" cy="359614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5" descr="http://www.sport-u-dijon.com/cmsms/uploads/images/Divers%20Site/SportU.jpg">
            <a:extLst>
              <a:ext uri="{FF2B5EF4-FFF2-40B4-BE49-F238E27FC236}">
                <a16:creationId xmlns:a16="http://schemas.microsoft.com/office/drawing/2014/main" id="{4801DE58-65D4-40B7-5628-7A532EA6C7A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t="42722"/>
          <a:stretch>
            <a:fillRect/>
          </a:stretch>
        </p:blipFill>
        <p:spPr bwMode="auto">
          <a:xfrm>
            <a:off x="622300" y="-12701"/>
            <a:ext cx="10833100" cy="2680031"/>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6" descr="A picture containing logo&#10;&#10;Description automatically generated">
            <a:extLst>
              <a:ext uri="{FF2B5EF4-FFF2-40B4-BE49-F238E27FC236}">
                <a16:creationId xmlns:a16="http://schemas.microsoft.com/office/drawing/2014/main" id="{C48FAAD0-4575-267D-F96C-03C52667DFC3}"/>
              </a:ext>
            </a:extLst>
          </p:cNvPr>
          <p:cNvPicPr>
            <a:picLocks noChangeAspect="1"/>
          </p:cNvPicPr>
          <p:nvPr/>
        </p:nvPicPr>
        <p:blipFill>
          <a:blip r:embed="rId8"/>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9235997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2">
            <a:extLst>
              <a:ext uri="{FF2B5EF4-FFF2-40B4-BE49-F238E27FC236}">
                <a16:creationId xmlns:a16="http://schemas.microsoft.com/office/drawing/2014/main" id="{A12B01F0-51F1-8DBF-63B7-D695C949AEC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1260" y="0"/>
            <a:ext cx="6096001" cy="9201511"/>
          </a:xfrm>
          <a:prstGeom prst="rect">
            <a:avLst/>
          </a:prstGeom>
          <a:noFill/>
          <a:extLst>
            <a:ext uri="{909E8E84-426E-40DD-AFC4-6F175D3DCCD1}">
              <a14:hiddenFill xmlns:a14="http://schemas.microsoft.com/office/drawing/2010/main">
                <a:solidFill>
                  <a:srgbClr val="FFFFFF"/>
                </a:solidFill>
              </a14:hiddenFill>
            </a:ext>
          </a:extLst>
        </p:spPr>
      </p:pic>
      <p:sp>
        <p:nvSpPr>
          <p:cNvPr id="5" name="ZoneTexte 4">
            <a:extLst>
              <a:ext uri="{FF2B5EF4-FFF2-40B4-BE49-F238E27FC236}">
                <a16:creationId xmlns:a16="http://schemas.microsoft.com/office/drawing/2014/main" id="{07E5F1F2-D89D-064F-A445-E53A8B35919D}"/>
              </a:ext>
            </a:extLst>
          </p:cNvPr>
          <p:cNvSpPr txBox="1">
            <a:spLocks noChangeArrowheads="1"/>
          </p:cNvSpPr>
          <p:nvPr/>
        </p:nvSpPr>
        <p:spPr bwMode="auto">
          <a:xfrm>
            <a:off x="5919833" y="765182"/>
            <a:ext cx="754734"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a:solidFill>
                  <a:schemeClr val="tx1"/>
                </a:solidFill>
                <a:latin typeface="Arial" charset="0"/>
                <a:ea typeface="MS PGothic" charset="0"/>
                <a:cs typeface="ＭＳ Ｐゴシック" charset="0"/>
              </a:defRPr>
            </a:lvl1pPr>
            <a:lvl2pPr>
              <a:defRPr sz="2800">
                <a:solidFill>
                  <a:schemeClr val="tx1"/>
                </a:solidFill>
                <a:latin typeface="Arial" charset="0"/>
                <a:ea typeface="MS PGothic" charset="0"/>
                <a:cs typeface="ＭＳ Ｐゴシック" charset="0"/>
              </a:defRPr>
            </a:lvl2pPr>
            <a:lvl3pPr>
              <a:defRPr sz="2400">
                <a:solidFill>
                  <a:schemeClr val="tx1"/>
                </a:solidFill>
                <a:latin typeface="Arial" charset="0"/>
                <a:ea typeface="MS PGothic" charset="0"/>
                <a:cs typeface="ＭＳ Ｐゴシック" charset="0"/>
              </a:defRPr>
            </a:lvl3pPr>
            <a:lvl4pPr>
              <a:defRPr sz="2000">
                <a:solidFill>
                  <a:schemeClr val="tx1"/>
                </a:solidFill>
                <a:latin typeface="Arial" charset="0"/>
                <a:ea typeface="MS PGothic" charset="0"/>
                <a:cs typeface="ＭＳ Ｐゴシック" charset="0"/>
              </a:defRPr>
            </a:lvl4pPr>
            <a:lvl5pPr>
              <a:defRPr sz="2000">
                <a:solidFill>
                  <a:schemeClr val="tx1"/>
                </a:solidFill>
                <a:latin typeface="Arial" charset="0"/>
                <a:ea typeface="MS PGothic" charset="0"/>
                <a:cs typeface="ＭＳ Ｐゴシック" charset="0"/>
              </a:defRPr>
            </a:lvl5pPr>
            <a:lvl6pPr eaLnBrk="0" hangingPunct="0">
              <a:defRPr sz="2000">
                <a:solidFill>
                  <a:schemeClr val="tx1"/>
                </a:solidFill>
                <a:latin typeface="Arial" charset="0"/>
                <a:ea typeface="MS PGothic" charset="0"/>
                <a:cs typeface="ＭＳ Ｐゴシック" charset="0"/>
              </a:defRPr>
            </a:lvl6pPr>
            <a:lvl7pPr eaLnBrk="0" hangingPunct="0">
              <a:defRPr sz="2000">
                <a:solidFill>
                  <a:schemeClr val="tx1"/>
                </a:solidFill>
                <a:latin typeface="Arial" charset="0"/>
                <a:ea typeface="MS PGothic" charset="0"/>
                <a:cs typeface="ＭＳ Ｐゴシック" charset="0"/>
              </a:defRPr>
            </a:lvl7pPr>
            <a:lvl8pPr eaLnBrk="0" hangingPunct="0">
              <a:defRPr sz="2000">
                <a:solidFill>
                  <a:schemeClr val="tx1"/>
                </a:solidFill>
                <a:latin typeface="Arial" charset="0"/>
                <a:ea typeface="MS PGothic" charset="0"/>
                <a:cs typeface="ＭＳ Ｐゴシック" charset="0"/>
              </a:defRPr>
            </a:lvl8pPr>
            <a:lvl9pPr eaLnBrk="0" hangingPunct="0">
              <a:defRPr sz="2000">
                <a:solidFill>
                  <a:schemeClr val="tx1"/>
                </a:solidFill>
                <a:latin typeface="Arial" charset="0"/>
                <a:ea typeface="MS PGothic" charset="0"/>
                <a:cs typeface="ＭＳ Ｐゴシック" charset="0"/>
              </a:defRPr>
            </a:lvl9pPr>
          </a:lstStyle>
          <a:p>
            <a:pPr eaLnBrk="1" hangingPunct="1"/>
            <a:r>
              <a:rPr lang="fr-CA" noProof="1">
                <a:solidFill>
                  <a:srgbClr val="002F5E"/>
                </a:solidFill>
              </a:rPr>
              <a:t>EC</a:t>
            </a:r>
          </a:p>
        </p:txBody>
      </p:sp>
      <p:sp>
        <p:nvSpPr>
          <p:cNvPr id="6" name="ZoneTexte 6">
            <a:extLst>
              <a:ext uri="{FF2B5EF4-FFF2-40B4-BE49-F238E27FC236}">
                <a16:creationId xmlns:a16="http://schemas.microsoft.com/office/drawing/2014/main" id="{402DA997-DF18-6A4F-A5AD-B5B831E2A2AC}"/>
              </a:ext>
            </a:extLst>
          </p:cNvPr>
          <p:cNvSpPr txBox="1">
            <a:spLocks noChangeArrowheads="1"/>
          </p:cNvSpPr>
          <p:nvPr/>
        </p:nvSpPr>
        <p:spPr bwMode="auto">
          <a:xfrm>
            <a:off x="5820292" y="4357219"/>
            <a:ext cx="846105" cy="5847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sz="3200">
                <a:solidFill>
                  <a:schemeClr val="tx1"/>
                </a:solidFill>
                <a:latin typeface="Arial" charset="0"/>
                <a:ea typeface="MS PGothic" charset="0"/>
                <a:cs typeface="ＭＳ Ｐゴシック" charset="0"/>
              </a:defRPr>
            </a:lvl1pPr>
            <a:lvl2pPr>
              <a:defRPr sz="2800">
                <a:solidFill>
                  <a:schemeClr val="tx1"/>
                </a:solidFill>
                <a:latin typeface="Arial" charset="0"/>
                <a:ea typeface="MS PGothic" charset="0"/>
                <a:cs typeface="ＭＳ Ｐゴシック" charset="0"/>
              </a:defRPr>
            </a:lvl2pPr>
            <a:lvl3pPr>
              <a:defRPr sz="2400">
                <a:solidFill>
                  <a:schemeClr val="tx1"/>
                </a:solidFill>
                <a:latin typeface="Arial" charset="0"/>
                <a:ea typeface="MS PGothic" charset="0"/>
                <a:cs typeface="ＭＳ Ｐゴシック" charset="0"/>
              </a:defRPr>
            </a:lvl3pPr>
            <a:lvl4pPr>
              <a:defRPr sz="2000">
                <a:solidFill>
                  <a:schemeClr val="tx1"/>
                </a:solidFill>
                <a:latin typeface="Arial" charset="0"/>
                <a:ea typeface="MS PGothic" charset="0"/>
                <a:cs typeface="ＭＳ Ｐゴシック" charset="0"/>
              </a:defRPr>
            </a:lvl4pPr>
            <a:lvl5pPr>
              <a:defRPr sz="2000">
                <a:solidFill>
                  <a:schemeClr val="tx1"/>
                </a:solidFill>
                <a:latin typeface="Arial" charset="0"/>
                <a:ea typeface="MS PGothic" charset="0"/>
                <a:cs typeface="ＭＳ Ｐゴシック" charset="0"/>
              </a:defRPr>
            </a:lvl5pPr>
            <a:lvl6pPr eaLnBrk="0" hangingPunct="0">
              <a:defRPr sz="2000">
                <a:solidFill>
                  <a:schemeClr val="tx1"/>
                </a:solidFill>
                <a:latin typeface="Arial" charset="0"/>
                <a:ea typeface="MS PGothic" charset="0"/>
                <a:cs typeface="ＭＳ Ｐゴシック" charset="0"/>
              </a:defRPr>
            </a:lvl6pPr>
            <a:lvl7pPr eaLnBrk="0" hangingPunct="0">
              <a:defRPr sz="2000">
                <a:solidFill>
                  <a:schemeClr val="tx1"/>
                </a:solidFill>
                <a:latin typeface="Arial" charset="0"/>
                <a:ea typeface="MS PGothic" charset="0"/>
                <a:cs typeface="ＭＳ Ｐゴシック" charset="0"/>
              </a:defRPr>
            </a:lvl7pPr>
            <a:lvl8pPr eaLnBrk="0" hangingPunct="0">
              <a:defRPr sz="2000">
                <a:solidFill>
                  <a:schemeClr val="tx1"/>
                </a:solidFill>
                <a:latin typeface="Arial" charset="0"/>
                <a:ea typeface="MS PGothic" charset="0"/>
                <a:cs typeface="ＭＳ Ｐゴシック" charset="0"/>
              </a:defRPr>
            </a:lvl8pPr>
            <a:lvl9pPr eaLnBrk="0" hangingPunct="0">
              <a:defRPr sz="2000">
                <a:solidFill>
                  <a:schemeClr val="tx1"/>
                </a:solidFill>
                <a:latin typeface="Arial" charset="0"/>
                <a:ea typeface="MS PGothic" charset="0"/>
                <a:cs typeface="ＭＳ Ｐゴシック" charset="0"/>
              </a:defRPr>
            </a:lvl9pPr>
          </a:lstStyle>
          <a:p>
            <a:pPr eaLnBrk="1" hangingPunct="1"/>
            <a:r>
              <a:rPr lang="fr-CA" noProof="1">
                <a:solidFill>
                  <a:srgbClr val="002F5E"/>
                </a:solidFill>
              </a:rPr>
              <a:t>EPI</a:t>
            </a:r>
          </a:p>
        </p:txBody>
      </p:sp>
      <p:cxnSp>
        <p:nvCxnSpPr>
          <p:cNvPr id="10" name="Connecteur droit 9">
            <a:extLst>
              <a:ext uri="{FF2B5EF4-FFF2-40B4-BE49-F238E27FC236}">
                <a16:creationId xmlns:a16="http://schemas.microsoft.com/office/drawing/2014/main" id="{A5333418-7CAC-074E-AFD6-5E66DEE6A6DE}"/>
              </a:ext>
            </a:extLst>
          </p:cNvPr>
          <p:cNvCxnSpPr>
            <a:cxnSpLocks/>
          </p:cNvCxnSpPr>
          <p:nvPr/>
        </p:nvCxnSpPr>
        <p:spPr>
          <a:xfrm>
            <a:off x="6690007" y="319061"/>
            <a:ext cx="0" cy="2255029"/>
          </a:xfrm>
          <a:prstGeom prst="line">
            <a:avLst/>
          </a:prstGeom>
          <a:ln w="50800">
            <a:solidFill>
              <a:srgbClr val="0094CE"/>
            </a:solidFill>
          </a:ln>
        </p:spPr>
        <p:style>
          <a:lnRef idx="1">
            <a:schemeClr val="accent1"/>
          </a:lnRef>
          <a:fillRef idx="0">
            <a:schemeClr val="accent1"/>
          </a:fillRef>
          <a:effectRef idx="0">
            <a:schemeClr val="accent1"/>
          </a:effectRef>
          <a:fontRef idx="minor">
            <a:schemeClr val="tx1"/>
          </a:fontRef>
        </p:style>
      </p:cxnSp>
      <p:cxnSp>
        <p:nvCxnSpPr>
          <p:cNvPr id="13" name="Connecteur droit 12">
            <a:extLst>
              <a:ext uri="{FF2B5EF4-FFF2-40B4-BE49-F238E27FC236}">
                <a16:creationId xmlns:a16="http://schemas.microsoft.com/office/drawing/2014/main" id="{3723CF7F-861F-E24D-ABD2-3961CE54A681}"/>
              </a:ext>
            </a:extLst>
          </p:cNvPr>
          <p:cNvCxnSpPr>
            <a:cxnSpLocks/>
          </p:cNvCxnSpPr>
          <p:nvPr/>
        </p:nvCxnSpPr>
        <p:spPr>
          <a:xfrm>
            <a:off x="6690007" y="2807368"/>
            <a:ext cx="0" cy="3796632"/>
          </a:xfrm>
          <a:prstGeom prst="line">
            <a:avLst/>
          </a:prstGeom>
          <a:ln w="50800">
            <a:solidFill>
              <a:srgbClr val="0094CE"/>
            </a:solidFill>
          </a:ln>
        </p:spPr>
        <p:style>
          <a:lnRef idx="1">
            <a:schemeClr val="accent1"/>
          </a:lnRef>
          <a:fillRef idx="0">
            <a:schemeClr val="accent1"/>
          </a:fillRef>
          <a:effectRef idx="0">
            <a:schemeClr val="accent1"/>
          </a:effectRef>
          <a:fontRef idx="minor">
            <a:schemeClr val="tx1"/>
          </a:fontRef>
        </p:style>
      </p:cxnSp>
      <p:graphicFrame>
        <p:nvGraphicFramePr>
          <p:cNvPr id="15" name="Sous-titre 2">
            <a:extLst>
              <a:ext uri="{FF2B5EF4-FFF2-40B4-BE49-F238E27FC236}">
                <a16:creationId xmlns:a16="http://schemas.microsoft.com/office/drawing/2014/main" id="{05B25221-4609-A26E-24E3-A49521D0A850}"/>
              </a:ext>
            </a:extLst>
          </p:cNvPr>
          <p:cNvGraphicFramePr/>
          <p:nvPr>
            <p:extLst>
              <p:ext uri="{D42A27DB-BD31-4B8C-83A1-F6EECF244321}">
                <p14:modId xmlns:p14="http://schemas.microsoft.com/office/powerpoint/2010/main" val="2191929703"/>
              </p:ext>
            </p:extLst>
          </p:nvPr>
        </p:nvGraphicFramePr>
        <p:xfrm>
          <a:off x="7246689" y="253752"/>
          <a:ext cx="4829811" cy="648017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2" name="Picture 16" descr="A picture containing logo&#10;&#10;Description automatically generated">
            <a:extLst>
              <a:ext uri="{FF2B5EF4-FFF2-40B4-BE49-F238E27FC236}">
                <a16:creationId xmlns:a16="http://schemas.microsoft.com/office/drawing/2014/main" id="{6474BC0F-3AE7-E545-74C8-5C271993E05A}"/>
              </a:ext>
            </a:extLst>
          </p:cNvPr>
          <p:cNvPicPr>
            <a:picLocks noChangeAspect="1"/>
          </p:cNvPicPr>
          <p:nvPr/>
        </p:nvPicPr>
        <p:blipFill>
          <a:blip r:embed="rId9"/>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5463169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29BF7B-C9B4-595F-11A3-357DFA51B9B8}"/>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52203E05-5032-4F90-59C8-7EDA1EEA72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EBE62921-A532-92A8-6B38-57AFAF0001F8}"/>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C93DAF49-C0CF-8608-3C35-AD495D441630}"/>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4FB097A3-E30D-8264-4BAB-8194FA4DA5C6}"/>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960AAA85-149B-275C-6D65-7349379BBE28}"/>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1484617474"/>
      </p:ext>
    </p:extLst>
  </p:cSld>
  <p:clrMapOvr>
    <a:masterClrMapping/>
  </p:clrMapOvr>
  <p:transitio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2296C-7084-9D1E-AABE-0453AC2621EA}"/>
            </a:ext>
          </a:extLst>
        </p:cNvPr>
        <p:cNvGrpSpPr/>
        <p:nvPr/>
      </p:nvGrpSpPr>
      <p:grpSpPr>
        <a:xfrm>
          <a:off x="0" y="0"/>
          <a:ext cx="0" cy="0"/>
          <a:chOff x="0" y="0"/>
          <a:chExt cx="0" cy="0"/>
        </a:xfrm>
      </p:grpSpPr>
      <p:pic>
        <p:nvPicPr>
          <p:cNvPr id="6" name="Picture 2">
            <a:extLst>
              <a:ext uri="{FF2B5EF4-FFF2-40B4-BE49-F238E27FC236}">
                <a16:creationId xmlns:a16="http://schemas.microsoft.com/office/drawing/2014/main" id="{082CB11B-9A75-2053-4554-49345A5D85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805" y="1102631"/>
            <a:ext cx="4854596" cy="37047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ZoneTexte 1">
            <a:extLst>
              <a:ext uri="{FF2B5EF4-FFF2-40B4-BE49-F238E27FC236}">
                <a16:creationId xmlns:a16="http://schemas.microsoft.com/office/drawing/2014/main" id="{B8ABC0D0-FBF3-FB43-CEE0-8F30425A6D28}"/>
              </a:ext>
            </a:extLst>
          </p:cNvPr>
          <p:cNvSpPr txBox="1"/>
          <p:nvPr/>
        </p:nvSpPr>
        <p:spPr>
          <a:xfrm>
            <a:off x="5123937" y="1325405"/>
            <a:ext cx="2953757" cy="3046988"/>
          </a:xfrm>
          <a:prstGeom prst="rect">
            <a:avLst/>
          </a:prstGeom>
          <a:noFill/>
        </p:spPr>
        <p:txBody>
          <a:bodyPr wrap="none" rtlCol="0">
            <a:spAutoFit/>
          </a:bodyPr>
          <a:lstStyle/>
          <a:p>
            <a:pPr marL="342900" indent="-342900">
              <a:buFont typeface="Arial" panose="020B0604020202020204" pitchFamily="34" charset="0"/>
              <a:buChar char="•"/>
            </a:pPr>
            <a:r>
              <a:rPr lang="fr-CA" sz="2400" noProof="1"/>
              <a:t>Activité</a:t>
            </a:r>
          </a:p>
          <a:p>
            <a:pPr marL="342900" indent="-342900">
              <a:buFont typeface="Arial" panose="020B0604020202020204" pitchFamily="34" charset="0"/>
              <a:buChar char="•"/>
            </a:pPr>
            <a:r>
              <a:rPr lang="fr-CA" sz="2400" noProof="1"/>
              <a:t>Séries</a:t>
            </a:r>
          </a:p>
          <a:p>
            <a:pPr marL="342900" indent="-342900">
              <a:buFont typeface="Arial" panose="020B0604020202020204" pitchFamily="34" charset="0"/>
              <a:buChar char="•"/>
            </a:pPr>
            <a:r>
              <a:rPr lang="fr-CA" sz="2400" noProof="1"/>
              <a:t>Répétitions/série</a:t>
            </a:r>
          </a:p>
          <a:p>
            <a:pPr marL="342900" indent="-342900">
              <a:buFont typeface="Arial" panose="020B0604020202020204" pitchFamily="34" charset="0"/>
              <a:buChar char="•"/>
            </a:pPr>
            <a:r>
              <a:rPr lang="fr-CA" sz="2400" noProof="1"/>
              <a:t>Intensité effort</a:t>
            </a:r>
          </a:p>
          <a:p>
            <a:pPr marL="342900" indent="-342900">
              <a:buFont typeface="Arial" panose="020B0604020202020204" pitchFamily="34" charset="0"/>
              <a:buChar char="•"/>
            </a:pPr>
            <a:r>
              <a:rPr lang="fr-CA" sz="2400" noProof="1"/>
              <a:t>Durée effort</a:t>
            </a:r>
          </a:p>
          <a:p>
            <a:pPr marL="342900" indent="-342900">
              <a:buFont typeface="Arial" panose="020B0604020202020204" pitchFamily="34" charset="0"/>
              <a:buChar char="•"/>
            </a:pPr>
            <a:r>
              <a:rPr lang="fr-CA" sz="2400" noProof="1"/>
              <a:t>Intensité récup.</a:t>
            </a:r>
          </a:p>
          <a:p>
            <a:pPr marL="342900" indent="-342900">
              <a:buFont typeface="Arial" panose="020B0604020202020204" pitchFamily="34" charset="0"/>
              <a:buChar char="•"/>
            </a:pPr>
            <a:r>
              <a:rPr lang="fr-CA" sz="2400" noProof="1"/>
              <a:t>Durée récup.</a:t>
            </a:r>
          </a:p>
          <a:p>
            <a:pPr marL="342900" indent="-342900">
              <a:buFont typeface="Arial" panose="020B0604020202020204" pitchFamily="34" charset="0"/>
              <a:buChar char="•"/>
            </a:pPr>
            <a:r>
              <a:rPr lang="fr-CA" sz="2400" noProof="1"/>
              <a:t>Degré de difficulté</a:t>
            </a:r>
          </a:p>
        </p:txBody>
      </p:sp>
      <p:sp>
        <p:nvSpPr>
          <p:cNvPr id="4" name="ZoneTexte 3">
            <a:extLst>
              <a:ext uri="{FF2B5EF4-FFF2-40B4-BE49-F238E27FC236}">
                <a16:creationId xmlns:a16="http://schemas.microsoft.com/office/drawing/2014/main" id="{AA6BEB6A-74E9-1947-B6B0-E1D1C2E05F80}"/>
              </a:ext>
            </a:extLst>
          </p:cNvPr>
          <p:cNvSpPr txBox="1"/>
          <p:nvPr/>
        </p:nvSpPr>
        <p:spPr>
          <a:xfrm>
            <a:off x="7769146" y="188786"/>
            <a:ext cx="3062120" cy="646331"/>
          </a:xfrm>
          <a:prstGeom prst="rect">
            <a:avLst/>
          </a:prstGeom>
          <a:noFill/>
        </p:spPr>
        <p:txBody>
          <a:bodyPr wrap="none" rtlCol="0">
            <a:spAutoFit/>
          </a:bodyPr>
          <a:lstStyle/>
          <a:p>
            <a:pPr algn="ctr"/>
            <a:r>
              <a:rPr lang="fr-CA" dirty="0"/>
              <a:t>Application mobile 3-2-1 Go !</a:t>
            </a:r>
          </a:p>
          <a:p>
            <a:pPr algn="ctr"/>
            <a:r>
              <a:rPr lang="fr-CA" dirty="0"/>
              <a:t>Nature-</a:t>
            </a:r>
            <a:r>
              <a:rPr lang="fr-CA" dirty="0" err="1"/>
              <a:t>Humaine.ca</a:t>
            </a:r>
            <a:endParaRPr lang="fr-CA" dirty="0"/>
          </a:p>
        </p:txBody>
      </p:sp>
      <p:pic>
        <p:nvPicPr>
          <p:cNvPr id="5" name="Image 4">
            <a:extLst>
              <a:ext uri="{FF2B5EF4-FFF2-40B4-BE49-F238E27FC236}">
                <a16:creationId xmlns:a16="http://schemas.microsoft.com/office/drawing/2014/main" id="{55BE5849-8CBF-8E40-866E-F5F3F3A83142}"/>
              </a:ext>
            </a:extLst>
          </p:cNvPr>
          <p:cNvPicPr>
            <a:picLocks noChangeAspect="1"/>
          </p:cNvPicPr>
          <p:nvPr/>
        </p:nvPicPr>
        <p:blipFill>
          <a:blip r:embed="rId4"/>
          <a:stretch>
            <a:fillRect/>
          </a:stretch>
        </p:blipFill>
        <p:spPr>
          <a:xfrm rot="850649">
            <a:off x="8380592" y="1166931"/>
            <a:ext cx="3028268" cy="5133480"/>
          </a:xfrm>
          <a:prstGeom prst="rect">
            <a:avLst/>
          </a:prstGeom>
          <a:ln w="101600">
            <a:solidFill>
              <a:schemeClr val="tx1"/>
            </a:solidFill>
          </a:ln>
        </p:spPr>
      </p:pic>
      <p:pic>
        <p:nvPicPr>
          <p:cNvPr id="7" name="Picture 16" descr="A picture containing logo&#10;&#10;Description automatically generated">
            <a:extLst>
              <a:ext uri="{FF2B5EF4-FFF2-40B4-BE49-F238E27FC236}">
                <a16:creationId xmlns:a16="http://schemas.microsoft.com/office/drawing/2014/main" id="{748D3FC6-63B5-A328-EE54-01BF0FA5F284}"/>
              </a:ext>
            </a:extLst>
          </p:cNvPr>
          <p:cNvPicPr>
            <a:picLocks noChangeAspect="1"/>
          </p:cNvPicPr>
          <p:nvPr/>
        </p:nvPicPr>
        <p:blipFill>
          <a:blip r:embed="rId5"/>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8817202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29B7D-2CAA-FAC2-9298-B80DDC32620F}"/>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30B8830A-DD65-A101-C948-97FF48D551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561E11DC-D87A-AE13-6F6B-518453A129F9}"/>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C960CA70-31FC-4E47-4001-4DE9DA2FC331}"/>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u="sng"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F5F41049-F9CA-F046-CD45-CA12C7CFD904}"/>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68DA0418-072B-BE02-DB13-06A7E6D7BE18}"/>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2864824357"/>
      </p:ext>
    </p:extLst>
  </p:cSld>
  <p:clrMapOvr>
    <a:masterClrMapping/>
  </p:clrMapOvr>
  <p:transitio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0BDC9C-F23C-AB5D-4B65-90C0F3645A34}"/>
            </a:ext>
          </a:extLst>
        </p:cNvPr>
        <p:cNvGrpSpPr/>
        <p:nvPr/>
      </p:nvGrpSpPr>
      <p:grpSpPr>
        <a:xfrm>
          <a:off x="0" y="0"/>
          <a:ext cx="0" cy="0"/>
          <a:chOff x="0" y="0"/>
          <a:chExt cx="0" cy="0"/>
        </a:xfrm>
      </p:grpSpPr>
      <p:pic>
        <p:nvPicPr>
          <p:cNvPr id="3" name="Espace réservé du contenu 2" descr="GrimaceEffortFemmeCycliste.jpg">
            <a:extLst>
              <a:ext uri="{FF2B5EF4-FFF2-40B4-BE49-F238E27FC236}">
                <a16:creationId xmlns:a16="http://schemas.microsoft.com/office/drawing/2014/main" id="{7D233EBB-AC19-F21F-43DD-AAF00A8E2FF6}"/>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l="4542" r="4542"/>
          <a:stretch>
            <a:fillRect/>
          </a:stretch>
        </p:blipFill>
        <p:spPr>
          <a:xfrm>
            <a:off x="-2190645" y="0"/>
            <a:ext cx="16573289" cy="6858000"/>
          </a:xfrm>
        </p:spPr>
      </p:pic>
      <p:pic>
        <p:nvPicPr>
          <p:cNvPr id="4" name="Picture 16" descr="A picture containing logo&#10;&#10;Description automatically generated">
            <a:extLst>
              <a:ext uri="{FF2B5EF4-FFF2-40B4-BE49-F238E27FC236}">
                <a16:creationId xmlns:a16="http://schemas.microsoft.com/office/drawing/2014/main" id="{93028159-66C0-CBA5-9076-8AE0F8C3DA3C}"/>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5EBCD897-043A-6E33-C091-C33C1F82DABE}"/>
              </a:ext>
            </a:extLst>
          </p:cNvPr>
          <p:cNvSpPr txBox="1"/>
          <p:nvPr/>
        </p:nvSpPr>
        <p:spPr>
          <a:xfrm>
            <a:off x="998321" y="548249"/>
            <a:ext cx="1906291" cy="1569660"/>
          </a:xfrm>
          <a:prstGeom prst="rect">
            <a:avLst/>
          </a:prstGeom>
          <a:noFill/>
        </p:spPr>
        <p:txBody>
          <a:bodyPr wrap="none" rtlCol="0">
            <a:spAutoFit/>
          </a:bodyPr>
          <a:lstStyle/>
          <a:p>
            <a:pPr algn="r"/>
            <a:r>
              <a:rPr lang="fr-CA" sz="2400" noProof="1">
                <a:solidFill>
                  <a:schemeClr val="bg1"/>
                </a:solidFill>
                <a:latin typeface="Avenir Next LT Pro" panose="020B0504020202020204" pitchFamily="34" charset="77"/>
              </a:rPr>
              <a:t>FC ?</a:t>
            </a:r>
          </a:p>
          <a:p>
            <a:pPr algn="r"/>
            <a:r>
              <a:rPr lang="fr-CA" sz="2400" kern="100" noProof="1">
                <a:solidFill>
                  <a:schemeClr val="bg1"/>
                </a:solidFill>
                <a:latin typeface="Avenir Next LT Pro" panose="020B0504020202020204" pitchFamily="34" charset="77"/>
                <a:ea typeface="Aptos" panose="020B0004020202020204" pitchFamily="34" charset="0"/>
                <a:cs typeface="Arial" panose="020B0604020202020204" pitchFamily="34" charset="0"/>
              </a:rPr>
              <a:t>Spécifique ?</a:t>
            </a:r>
          </a:p>
          <a:p>
            <a:pPr algn="r"/>
            <a:r>
              <a:rPr lang="fr-CA" sz="2400" noProof="1">
                <a:solidFill>
                  <a:schemeClr val="bg1"/>
                </a:solidFill>
                <a:latin typeface="Avenir Next LT Pro" panose="020B0504020202020204" pitchFamily="34" charset="77"/>
              </a:rPr>
              <a:t>Kcal ?</a:t>
            </a:r>
          </a:p>
          <a:p>
            <a:pPr algn="r"/>
            <a:r>
              <a:rPr lang="fr-CA" sz="2400" kern="100" noProof="1">
                <a:solidFill>
                  <a:schemeClr val="bg1"/>
                </a:solidFill>
                <a:latin typeface="Avenir Next LT Pro" panose="020B0504020202020204" pitchFamily="34" charset="77"/>
                <a:ea typeface="Aptos" panose="020B0004020202020204" pitchFamily="34" charset="0"/>
                <a:cs typeface="Arial" panose="020B0604020202020204" pitchFamily="34" charset="0"/>
              </a:rPr>
              <a:t>Motivant ?</a:t>
            </a:r>
          </a:p>
        </p:txBody>
      </p:sp>
      <p:sp>
        <p:nvSpPr>
          <p:cNvPr id="5" name="ZoneTexte 4">
            <a:extLst>
              <a:ext uri="{FF2B5EF4-FFF2-40B4-BE49-F238E27FC236}">
                <a16:creationId xmlns:a16="http://schemas.microsoft.com/office/drawing/2014/main" id="{148000C1-9D68-B3A2-1A20-D5F238DD7648}"/>
              </a:ext>
            </a:extLst>
          </p:cNvPr>
          <p:cNvSpPr txBox="1"/>
          <p:nvPr/>
        </p:nvSpPr>
        <p:spPr>
          <a:xfrm>
            <a:off x="8301533" y="856025"/>
            <a:ext cx="3433802" cy="954107"/>
          </a:xfrm>
          <a:prstGeom prst="rect">
            <a:avLst/>
          </a:prstGeom>
          <a:noFill/>
        </p:spPr>
        <p:txBody>
          <a:bodyPr wrap="square" rtlCol="0">
            <a:spAutoFit/>
          </a:bodyPr>
          <a:lstStyle/>
          <a:p>
            <a:pPr algn="ctr"/>
            <a:r>
              <a:rPr lang="fr-CA" sz="2800" b="1" kern="100" noProof="1">
                <a:solidFill>
                  <a:schemeClr val="bg1"/>
                </a:solidFill>
                <a:effectLst/>
                <a:latin typeface="Avenir Next LT Pro" panose="020B0504020202020204" pitchFamily="34" charset="77"/>
                <a:ea typeface="Aptos" panose="020B0004020202020204" pitchFamily="34" charset="0"/>
                <a:cs typeface="Arial" panose="020B0604020202020204" pitchFamily="34" charset="0"/>
              </a:rPr>
              <a:t>Temps accumulé @ intensité cible</a:t>
            </a:r>
          </a:p>
        </p:txBody>
      </p:sp>
    </p:spTree>
    <p:extLst>
      <p:ext uri="{BB962C8B-B14F-4D97-AF65-F5344CB8AC3E}">
        <p14:creationId xmlns:p14="http://schemas.microsoft.com/office/powerpoint/2010/main" val="10564425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9"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49" y="33610"/>
            <a:ext cx="8082715" cy="7204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00" name="ZoneTexte 2"/>
          <p:cNvSpPr txBox="1">
            <a:spLocks noChangeArrowheads="1"/>
          </p:cNvSpPr>
          <p:nvPr/>
        </p:nvSpPr>
        <p:spPr bwMode="auto">
          <a:xfrm>
            <a:off x="8422794" y="2535741"/>
            <a:ext cx="2705100" cy="1476375"/>
          </a:xfrm>
          <a:prstGeom prst="rect">
            <a:avLst/>
          </a:prstGeom>
          <a:noFill/>
          <a:ln w="3175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fr-CA" sz="1800" u="sng" noProof="1">
                <a:latin typeface="Arial" panose="020B0604020202020204" pitchFamily="34" charset="0"/>
                <a:ea typeface="ＭＳ Ｐゴシック" panose="020B0600070205080204" pitchFamily="34" charset="-128"/>
              </a:rPr>
              <a:t>À 100 % PAM</a:t>
            </a:r>
          </a:p>
          <a:p>
            <a:pPr eaLnBrk="1" hangingPunct="1">
              <a:spcBef>
                <a:spcPct val="0"/>
              </a:spcBef>
              <a:buFontTx/>
              <a:buNone/>
            </a:pPr>
            <a:r>
              <a:rPr lang="fr-CA" sz="1800" noProof="1">
                <a:latin typeface="Arial" panose="020B0604020202020204" pitchFamily="34" charset="0"/>
                <a:ea typeface="ＭＳ Ｐゴシック" panose="020B0600070205080204" pitchFamily="34" charset="-128"/>
              </a:rPr>
              <a:t>6 x 2 min = 12 min</a:t>
            </a:r>
          </a:p>
          <a:p>
            <a:pPr eaLnBrk="1" hangingPunct="1">
              <a:spcBef>
                <a:spcPct val="0"/>
              </a:spcBef>
              <a:buFontTx/>
              <a:buNone/>
            </a:pPr>
            <a:r>
              <a:rPr lang="fr-CA" sz="1800" noProof="1">
                <a:latin typeface="Arial" panose="020B0604020202020204" pitchFamily="34" charset="0"/>
                <a:ea typeface="ＭＳ Ｐゴシック" panose="020B0600070205080204" pitchFamily="34" charset="-128"/>
              </a:rPr>
              <a:t>10 x 1 min 30 s = 15 min</a:t>
            </a:r>
          </a:p>
          <a:p>
            <a:pPr eaLnBrk="1" hangingPunct="1">
              <a:spcBef>
                <a:spcPct val="0"/>
              </a:spcBef>
              <a:buFontTx/>
              <a:buNone/>
            </a:pPr>
            <a:r>
              <a:rPr lang="fr-CA" sz="1800" noProof="1">
                <a:latin typeface="Arial" panose="020B0604020202020204" pitchFamily="34" charset="0"/>
                <a:ea typeface="ＭＳ Ｐゴシック" panose="020B0600070205080204" pitchFamily="34" charset="-128"/>
              </a:rPr>
              <a:t>17 x 1 min = 17 min</a:t>
            </a:r>
          </a:p>
          <a:p>
            <a:pPr eaLnBrk="1" hangingPunct="1">
              <a:spcBef>
                <a:spcPct val="0"/>
              </a:spcBef>
              <a:buFontTx/>
              <a:buNone/>
            </a:pPr>
            <a:r>
              <a:rPr lang="fr-CA" sz="1800" noProof="1">
                <a:latin typeface="Arial" panose="020B0604020202020204" pitchFamily="34" charset="0"/>
                <a:ea typeface="ＭＳ Ｐゴシック" panose="020B0600070205080204" pitchFamily="34" charset="-128"/>
              </a:rPr>
              <a:t>30 x 45 s = 22 min 30 s</a:t>
            </a:r>
          </a:p>
        </p:txBody>
      </p:sp>
      <p:sp>
        <p:nvSpPr>
          <p:cNvPr id="2" name="Flèche vers la gauche 1">
            <a:extLst>
              <a:ext uri="{FF2B5EF4-FFF2-40B4-BE49-F238E27FC236}">
                <a16:creationId xmlns:a16="http://schemas.microsoft.com/office/drawing/2014/main" id="{EB4AFB86-E594-1D3C-E9A9-4CFDED5C8F3D}"/>
              </a:ext>
            </a:extLst>
          </p:cNvPr>
          <p:cNvSpPr/>
          <p:nvPr/>
        </p:nvSpPr>
        <p:spPr>
          <a:xfrm>
            <a:off x="7905512" y="3144838"/>
            <a:ext cx="486088" cy="157648"/>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pic>
        <p:nvPicPr>
          <p:cNvPr id="3" name="Picture 16" descr="A picture containing logo&#10;&#10;Description automatically generated">
            <a:extLst>
              <a:ext uri="{FF2B5EF4-FFF2-40B4-BE49-F238E27FC236}">
                <a16:creationId xmlns:a16="http://schemas.microsoft.com/office/drawing/2014/main" id="{859B1980-BC77-4936-DF66-25674B87C79D}"/>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724620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42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05791" y="1010961"/>
            <a:ext cx="8189013" cy="547450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ZoneTexte 1">
            <a:extLst>
              <a:ext uri="{FF2B5EF4-FFF2-40B4-BE49-F238E27FC236}">
                <a16:creationId xmlns:a16="http://schemas.microsoft.com/office/drawing/2014/main" id="{39CE4E72-361E-9344-BC6D-5C77211B86EC}"/>
              </a:ext>
            </a:extLst>
          </p:cNvPr>
          <p:cNvSpPr txBox="1"/>
          <p:nvPr/>
        </p:nvSpPr>
        <p:spPr>
          <a:xfrm>
            <a:off x="9863330" y="3149050"/>
            <a:ext cx="1883857" cy="707886"/>
          </a:xfrm>
          <a:prstGeom prst="rect">
            <a:avLst/>
          </a:prstGeom>
          <a:noFill/>
          <a:ln>
            <a:solidFill>
              <a:schemeClr val="tx1"/>
            </a:solidFill>
          </a:ln>
        </p:spPr>
        <p:txBody>
          <a:bodyPr wrap="square" rtlCol="0">
            <a:spAutoFit/>
          </a:bodyPr>
          <a:lstStyle/>
          <a:p>
            <a:pPr algn="r"/>
            <a:r>
              <a:rPr lang="fr-CA" sz="2000" u="sng" noProof="1"/>
              <a:t>À 100 % PAM</a:t>
            </a:r>
          </a:p>
          <a:p>
            <a:pPr algn="r"/>
            <a:r>
              <a:rPr lang="fr-CA" sz="2000" noProof="1"/>
              <a:t>5 vs 23 min</a:t>
            </a:r>
          </a:p>
        </p:txBody>
      </p:sp>
      <p:sp>
        <p:nvSpPr>
          <p:cNvPr id="3" name="Flèche vers la gauche 2">
            <a:extLst>
              <a:ext uri="{FF2B5EF4-FFF2-40B4-BE49-F238E27FC236}">
                <a16:creationId xmlns:a16="http://schemas.microsoft.com/office/drawing/2014/main" id="{6F098770-14CA-8D41-82D0-830FCB7D6801}"/>
              </a:ext>
            </a:extLst>
          </p:cNvPr>
          <p:cNvSpPr/>
          <p:nvPr/>
        </p:nvSpPr>
        <p:spPr>
          <a:xfrm>
            <a:off x="9353312" y="3335338"/>
            <a:ext cx="486088" cy="157648"/>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5" name="ZoneTexte 4">
            <a:extLst>
              <a:ext uri="{FF2B5EF4-FFF2-40B4-BE49-F238E27FC236}">
                <a16:creationId xmlns:a16="http://schemas.microsoft.com/office/drawing/2014/main" id="{1E15332B-6F4B-8149-A39D-58FBB1262847}"/>
              </a:ext>
            </a:extLst>
          </p:cNvPr>
          <p:cNvSpPr txBox="1"/>
          <p:nvPr/>
        </p:nvSpPr>
        <p:spPr>
          <a:xfrm>
            <a:off x="9858450" y="2410931"/>
            <a:ext cx="1883857" cy="707886"/>
          </a:xfrm>
          <a:prstGeom prst="rect">
            <a:avLst/>
          </a:prstGeom>
          <a:noFill/>
          <a:ln>
            <a:solidFill>
              <a:schemeClr val="tx1"/>
            </a:solidFill>
          </a:ln>
        </p:spPr>
        <p:txBody>
          <a:bodyPr wrap="square" rtlCol="0">
            <a:spAutoFit/>
          </a:bodyPr>
          <a:lstStyle/>
          <a:p>
            <a:pPr algn="r"/>
            <a:r>
              <a:rPr lang="fr-CA" sz="2000" u="sng" noProof="1"/>
              <a:t>À 110 % PAM</a:t>
            </a:r>
          </a:p>
          <a:p>
            <a:pPr algn="r"/>
            <a:r>
              <a:rPr lang="fr-CA" sz="2000" noProof="1"/>
              <a:t>2 vs 11 min</a:t>
            </a:r>
          </a:p>
        </p:txBody>
      </p:sp>
      <p:sp>
        <p:nvSpPr>
          <p:cNvPr id="6" name="Flèche vers la gauche 5">
            <a:extLst>
              <a:ext uri="{FF2B5EF4-FFF2-40B4-BE49-F238E27FC236}">
                <a16:creationId xmlns:a16="http://schemas.microsoft.com/office/drawing/2014/main" id="{62A7DEEC-EB33-2C46-BC31-DE015A805DD5}"/>
              </a:ext>
            </a:extLst>
          </p:cNvPr>
          <p:cNvSpPr/>
          <p:nvPr/>
        </p:nvSpPr>
        <p:spPr>
          <a:xfrm>
            <a:off x="9372362" y="2986088"/>
            <a:ext cx="486088" cy="157648"/>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7" name="ZoneTexte 6">
            <a:extLst>
              <a:ext uri="{FF2B5EF4-FFF2-40B4-BE49-F238E27FC236}">
                <a16:creationId xmlns:a16="http://schemas.microsoft.com/office/drawing/2014/main" id="{29F36C27-9409-074C-8294-7E17236CA34E}"/>
              </a:ext>
            </a:extLst>
          </p:cNvPr>
          <p:cNvSpPr txBox="1"/>
          <p:nvPr/>
        </p:nvSpPr>
        <p:spPr>
          <a:xfrm>
            <a:off x="9863330" y="3866600"/>
            <a:ext cx="1883857" cy="707886"/>
          </a:xfrm>
          <a:prstGeom prst="rect">
            <a:avLst/>
          </a:prstGeom>
          <a:noFill/>
          <a:ln>
            <a:solidFill>
              <a:schemeClr val="tx1"/>
            </a:solidFill>
          </a:ln>
        </p:spPr>
        <p:txBody>
          <a:bodyPr wrap="square" rtlCol="0">
            <a:spAutoFit/>
          </a:bodyPr>
          <a:lstStyle/>
          <a:p>
            <a:pPr algn="r"/>
            <a:r>
              <a:rPr lang="fr-CA" sz="2000" u="sng" noProof="1"/>
              <a:t>À 85 % PAM</a:t>
            </a:r>
          </a:p>
          <a:p>
            <a:pPr algn="r"/>
            <a:r>
              <a:rPr lang="fr-CA" sz="2000" noProof="1"/>
              <a:t>15 vs 45 min</a:t>
            </a:r>
          </a:p>
        </p:txBody>
      </p:sp>
      <p:sp>
        <p:nvSpPr>
          <p:cNvPr id="8" name="Flèche vers la gauche 7">
            <a:extLst>
              <a:ext uri="{FF2B5EF4-FFF2-40B4-BE49-F238E27FC236}">
                <a16:creationId xmlns:a16="http://schemas.microsoft.com/office/drawing/2014/main" id="{DB0A91D3-6FD4-B04E-A15D-29C980ECC26A}"/>
              </a:ext>
            </a:extLst>
          </p:cNvPr>
          <p:cNvSpPr/>
          <p:nvPr/>
        </p:nvSpPr>
        <p:spPr>
          <a:xfrm>
            <a:off x="9353312" y="3900488"/>
            <a:ext cx="486088" cy="157648"/>
          </a:xfrm>
          <a:prstGeom prst="lef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pic>
        <p:nvPicPr>
          <p:cNvPr id="4" name="Picture 16" descr="A picture containing logo&#10;&#10;Description automatically generated">
            <a:extLst>
              <a:ext uri="{FF2B5EF4-FFF2-40B4-BE49-F238E27FC236}">
                <a16:creationId xmlns:a16="http://schemas.microsoft.com/office/drawing/2014/main" id="{0CC913AD-E3F8-E5B2-91BD-5A47CB68F846}"/>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646898179"/>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DBC1509B-96F4-4A42-B9FD-906B0D457594}"/>
              </a:ext>
            </a:extLst>
          </p:cNvPr>
          <p:cNvPicPr>
            <a:picLocks noChangeAspect="1"/>
          </p:cNvPicPr>
          <p:nvPr/>
        </p:nvPicPr>
        <p:blipFill>
          <a:blip r:embed="rId2"/>
          <a:stretch>
            <a:fillRect/>
          </a:stretch>
        </p:blipFill>
        <p:spPr>
          <a:xfrm>
            <a:off x="4206214" y="16989"/>
            <a:ext cx="7977891" cy="2459715"/>
          </a:xfrm>
          <a:prstGeom prst="rect">
            <a:avLst/>
          </a:prstGeom>
        </p:spPr>
      </p:pic>
      <p:sp>
        <p:nvSpPr>
          <p:cNvPr id="3" name="ZoneTexte 2">
            <a:extLst>
              <a:ext uri="{FF2B5EF4-FFF2-40B4-BE49-F238E27FC236}">
                <a16:creationId xmlns:a16="http://schemas.microsoft.com/office/drawing/2014/main" id="{094B388B-388A-D4F8-03EB-547C19A300F1}"/>
              </a:ext>
            </a:extLst>
          </p:cNvPr>
          <p:cNvSpPr txBox="1"/>
          <p:nvPr/>
        </p:nvSpPr>
        <p:spPr>
          <a:xfrm>
            <a:off x="4834830" y="2649058"/>
            <a:ext cx="5441874" cy="1569660"/>
          </a:xfrm>
          <a:prstGeom prst="rect">
            <a:avLst/>
          </a:prstGeom>
          <a:noFill/>
          <a:ln>
            <a:solidFill>
              <a:schemeClr val="tx1"/>
            </a:solidFill>
          </a:ln>
        </p:spPr>
        <p:txBody>
          <a:bodyPr wrap="square" rtlCol="0">
            <a:spAutoFit/>
          </a:bodyPr>
          <a:lstStyle/>
          <a:p>
            <a:r>
              <a:rPr lang="fr-CA" sz="3200" b="1" noProof="1">
                <a:ln>
                  <a:solidFill>
                    <a:schemeClr val="tx1"/>
                  </a:solidFill>
                </a:ln>
              </a:rPr>
              <a:t>115</a:t>
            </a:r>
            <a:r>
              <a:rPr lang="fr-CA" sz="3200" noProof="1"/>
              <a:t> %PAM   VO</a:t>
            </a:r>
            <a:r>
              <a:rPr lang="fr-CA" sz="3200" baseline="-25000" noProof="1"/>
              <a:t>2</a:t>
            </a:r>
            <a:r>
              <a:rPr lang="fr-CA" sz="3200" noProof="1"/>
              <a:t>max : + 5,9 %</a:t>
            </a:r>
          </a:p>
          <a:p>
            <a:pPr algn="ctr"/>
            <a:r>
              <a:rPr lang="fr-CA" sz="3200" i="1" noProof="1"/>
              <a:t>vs</a:t>
            </a:r>
          </a:p>
          <a:p>
            <a:r>
              <a:rPr lang="fr-CA" sz="3200" b="1" noProof="1"/>
              <a:t>85</a:t>
            </a:r>
            <a:r>
              <a:rPr lang="fr-CA" sz="3200" noProof="1"/>
              <a:t> %PAM      VO</a:t>
            </a:r>
            <a:r>
              <a:rPr lang="fr-CA" sz="3200" baseline="-25000" noProof="1"/>
              <a:t>2</a:t>
            </a:r>
            <a:r>
              <a:rPr lang="fr-CA" sz="3200" noProof="1"/>
              <a:t>max : + 5,9 %</a:t>
            </a:r>
          </a:p>
        </p:txBody>
      </p:sp>
      <p:pic>
        <p:nvPicPr>
          <p:cNvPr id="6" name="Picture 16" descr="A picture containing logo&#10;&#10;Description automatically generated">
            <a:extLst>
              <a:ext uri="{FF2B5EF4-FFF2-40B4-BE49-F238E27FC236}">
                <a16:creationId xmlns:a16="http://schemas.microsoft.com/office/drawing/2014/main" id="{F1747E52-4AA5-28F0-408B-A99479B99FBB}"/>
              </a:ext>
            </a:extLst>
          </p:cNvPr>
          <p:cNvPicPr>
            <a:picLocks noChangeAspect="1"/>
          </p:cNvPicPr>
          <p:nvPr/>
        </p:nvPicPr>
        <p:blipFill>
          <a:blip r:embed="rId3"/>
          <a:stretch>
            <a:fillRect/>
          </a:stretch>
        </p:blipFill>
        <p:spPr>
          <a:xfrm>
            <a:off x="11232228" y="6384758"/>
            <a:ext cx="1006215" cy="473242"/>
          </a:xfrm>
          <a:prstGeom prst="rect">
            <a:avLst/>
          </a:prstGeom>
        </p:spPr>
      </p:pic>
      <p:pic>
        <p:nvPicPr>
          <p:cNvPr id="5" name="Picture 2">
            <a:extLst>
              <a:ext uri="{FF2B5EF4-FFF2-40B4-BE49-F238E27FC236}">
                <a16:creationId xmlns:a16="http://schemas.microsoft.com/office/drawing/2014/main" id="{EA8891CB-D492-D0D4-F09A-2C321F4C223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95" y="0"/>
            <a:ext cx="4141135" cy="61030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7" name="ZoneTexte 6">
            <a:extLst>
              <a:ext uri="{FF2B5EF4-FFF2-40B4-BE49-F238E27FC236}">
                <a16:creationId xmlns:a16="http://schemas.microsoft.com/office/drawing/2014/main" id="{B409D98D-B5A7-6A08-82CF-78ED38CD7E80}"/>
              </a:ext>
            </a:extLst>
          </p:cNvPr>
          <p:cNvSpPr txBox="1"/>
          <p:nvPr/>
        </p:nvSpPr>
        <p:spPr>
          <a:xfrm>
            <a:off x="38943" y="3648594"/>
            <a:ext cx="1665841" cy="2031325"/>
          </a:xfrm>
          <a:prstGeom prst="rect">
            <a:avLst/>
          </a:prstGeom>
          <a:solidFill>
            <a:schemeClr val="bg1"/>
          </a:solidFill>
        </p:spPr>
        <p:txBody>
          <a:bodyPr wrap="none" rtlCol="0">
            <a:spAutoFit/>
          </a:bodyPr>
          <a:lstStyle/>
          <a:p>
            <a:r>
              <a:rPr lang="fr-CA" noProof="1"/>
              <a:t>              </a:t>
            </a:r>
          </a:p>
          <a:p>
            <a:r>
              <a:rPr lang="fr-CA" noProof="1"/>
              <a:t>       </a:t>
            </a:r>
          </a:p>
          <a:p>
            <a:r>
              <a:rPr lang="fr-CA" noProof="1"/>
              <a:t>     </a:t>
            </a:r>
          </a:p>
          <a:p>
            <a:endParaRPr lang="fr-CA" noProof="1"/>
          </a:p>
          <a:p>
            <a:endParaRPr lang="fr-CA" noProof="1"/>
          </a:p>
          <a:p>
            <a:endParaRPr lang="fr-CA" noProof="1"/>
          </a:p>
          <a:p>
            <a:r>
              <a:rPr lang="fr-CA" noProof="1"/>
              <a:t>                            </a:t>
            </a:r>
          </a:p>
        </p:txBody>
      </p:sp>
      <p:sp>
        <p:nvSpPr>
          <p:cNvPr id="9" name="Flèche vers la droite 8">
            <a:extLst>
              <a:ext uri="{FF2B5EF4-FFF2-40B4-BE49-F238E27FC236}">
                <a16:creationId xmlns:a16="http://schemas.microsoft.com/office/drawing/2014/main" id="{E4D43EBF-8EC5-FFCE-6C3E-530F9AC140F9}"/>
              </a:ext>
            </a:extLst>
          </p:cNvPr>
          <p:cNvSpPr/>
          <p:nvPr/>
        </p:nvSpPr>
        <p:spPr>
          <a:xfrm>
            <a:off x="170108" y="435858"/>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0" name="Flèche vers la droite 9">
            <a:extLst>
              <a:ext uri="{FF2B5EF4-FFF2-40B4-BE49-F238E27FC236}">
                <a16:creationId xmlns:a16="http://schemas.microsoft.com/office/drawing/2014/main" id="{47F108EA-202E-1FE7-94C9-E9DA6028E3BC}"/>
              </a:ext>
            </a:extLst>
          </p:cNvPr>
          <p:cNvSpPr/>
          <p:nvPr/>
        </p:nvSpPr>
        <p:spPr>
          <a:xfrm>
            <a:off x="173653" y="2523384"/>
            <a:ext cx="978408" cy="484632"/>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8" name="ZoneTexte 7">
            <a:extLst>
              <a:ext uri="{FF2B5EF4-FFF2-40B4-BE49-F238E27FC236}">
                <a16:creationId xmlns:a16="http://schemas.microsoft.com/office/drawing/2014/main" id="{E6A66A62-EA77-95F0-0F89-597C3EAD26BF}"/>
              </a:ext>
            </a:extLst>
          </p:cNvPr>
          <p:cNvSpPr txBox="1"/>
          <p:nvPr/>
        </p:nvSpPr>
        <p:spPr>
          <a:xfrm>
            <a:off x="4834830" y="4391072"/>
            <a:ext cx="5441874" cy="1077218"/>
          </a:xfrm>
          <a:prstGeom prst="rect">
            <a:avLst/>
          </a:prstGeom>
          <a:noFill/>
        </p:spPr>
        <p:txBody>
          <a:bodyPr wrap="none" rtlCol="0">
            <a:spAutoFit/>
          </a:bodyPr>
          <a:lstStyle/>
          <a:p>
            <a:pPr algn="ctr"/>
            <a:r>
              <a:rPr lang="fr-CA" sz="3200" noProof="1"/>
              <a:t>Temps accumulé : 50 %</a:t>
            </a:r>
          </a:p>
          <a:p>
            <a:pPr algn="ctr"/>
            <a:r>
              <a:rPr lang="fr-CA" sz="3200" noProof="1">
                <a:ln>
                  <a:solidFill>
                    <a:schemeClr val="tx1"/>
                  </a:solidFill>
                </a:ln>
              </a:rPr>
              <a:t>Supra : deux fois plus efficace</a:t>
            </a:r>
          </a:p>
        </p:txBody>
      </p:sp>
    </p:spTree>
    <p:extLst>
      <p:ext uri="{BB962C8B-B14F-4D97-AF65-F5344CB8AC3E}">
        <p14:creationId xmlns:p14="http://schemas.microsoft.com/office/powerpoint/2010/main" val="3504194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25C9ED7-11CB-E08E-4489-C14B1AA4D443}"/>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9F529C3-C941-49FD-8C67-82F134F64B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lumMod val="50000"/>
              <a:lumOff val="5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2" name="Rectangle 11">
            <a:extLst>
              <a:ext uri="{FF2B5EF4-FFF2-40B4-BE49-F238E27FC236}">
                <a16:creationId xmlns:a16="http://schemas.microsoft.com/office/drawing/2014/main" id="{20586029-32A0-47E5-9AEC-AE3ABA6B94D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pic>
        <p:nvPicPr>
          <p:cNvPr id="3" name="Image 2" descr="Zone 2 Biochemistry for Biomechanical Energy with Iñigo San Millán ...">
            <a:extLst>
              <a:ext uri="{FF2B5EF4-FFF2-40B4-BE49-F238E27FC236}">
                <a16:creationId xmlns:a16="http://schemas.microsoft.com/office/drawing/2014/main" id="{B50F01DC-65DE-65B1-7F5F-5E08FDB34662}"/>
              </a:ext>
            </a:extLst>
          </p:cNvPr>
          <p:cNvPicPr>
            <a:picLocks noChangeAspect="1"/>
          </p:cNvPicPr>
          <p:nvPr/>
        </p:nvPicPr>
        <p:blipFill>
          <a:blip r:embed="rId3"/>
          <a:stretch>
            <a:fillRect/>
          </a:stretch>
        </p:blipFill>
        <p:spPr>
          <a:xfrm>
            <a:off x="6240858" y="519894"/>
            <a:ext cx="5365269" cy="3017963"/>
          </a:xfrm>
          <a:prstGeom prst="rect">
            <a:avLst/>
          </a:prstGeom>
        </p:spPr>
      </p:pic>
      <p:cxnSp>
        <p:nvCxnSpPr>
          <p:cNvPr id="14" name="Straight Connector 13">
            <a:extLst>
              <a:ext uri="{FF2B5EF4-FFF2-40B4-BE49-F238E27FC236}">
                <a16:creationId xmlns:a16="http://schemas.microsoft.com/office/drawing/2014/main" id="{8C730EAB-A532-4295-A302-FB4B90DB9F5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79958" y="1143000"/>
            <a:ext cx="0" cy="4572000"/>
          </a:xfrm>
          <a:prstGeom prst="line">
            <a:avLst/>
          </a:prstGeom>
          <a:ln>
            <a:solidFill>
              <a:srgbClr val="4E4E4E"/>
            </a:solidFill>
          </a:ln>
        </p:spPr>
        <p:style>
          <a:lnRef idx="1">
            <a:schemeClr val="accent1"/>
          </a:lnRef>
          <a:fillRef idx="0">
            <a:schemeClr val="accent1"/>
          </a:fillRef>
          <a:effectRef idx="0">
            <a:schemeClr val="accent1"/>
          </a:effectRef>
          <a:fontRef idx="minor">
            <a:schemeClr val="tx1"/>
          </a:fontRef>
        </p:style>
      </p:cxnSp>
      <p:pic>
        <p:nvPicPr>
          <p:cNvPr id="2" name="Picture 2">
            <a:extLst>
              <a:ext uri="{FF2B5EF4-FFF2-40B4-BE49-F238E27FC236}">
                <a16:creationId xmlns:a16="http://schemas.microsoft.com/office/drawing/2014/main" id="{FCAE94F9-FA13-D1F1-04F6-F32DABD5585C}"/>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20553" y="519894"/>
            <a:ext cx="4269106" cy="5692141"/>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7" name="ZoneTexte 6">
            <a:extLst>
              <a:ext uri="{FF2B5EF4-FFF2-40B4-BE49-F238E27FC236}">
                <a16:creationId xmlns:a16="http://schemas.microsoft.com/office/drawing/2014/main" id="{F260C45D-F0E1-1CF1-3328-ED0C93819129}"/>
              </a:ext>
            </a:extLst>
          </p:cNvPr>
          <p:cNvSpPr txBox="1"/>
          <p:nvPr/>
        </p:nvSpPr>
        <p:spPr>
          <a:xfrm>
            <a:off x="6255639" y="4496777"/>
            <a:ext cx="5016630" cy="461665"/>
          </a:xfrm>
          <a:prstGeom prst="rect">
            <a:avLst/>
          </a:prstGeom>
          <a:noFill/>
        </p:spPr>
        <p:txBody>
          <a:bodyPr wrap="none" rtlCol="0">
            <a:spAutoFit/>
          </a:bodyPr>
          <a:lstStyle/>
          <a:p>
            <a:r>
              <a:rPr lang="fr-CA" sz="2400" dirty="0"/>
              <a:t>« N’érigez pas la Zone 2 en religion ! »</a:t>
            </a:r>
          </a:p>
        </p:txBody>
      </p:sp>
      <p:pic>
        <p:nvPicPr>
          <p:cNvPr id="8" name="Picture 16" descr="A picture containing logo&#10;&#10;Description automatically generated">
            <a:extLst>
              <a:ext uri="{FF2B5EF4-FFF2-40B4-BE49-F238E27FC236}">
                <a16:creationId xmlns:a16="http://schemas.microsoft.com/office/drawing/2014/main" id="{D931399B-07D3-3E11-C632-A1CDE21D507E}"/>
              </a:ext>
            </a:extLst>
          </p:cNvPr>
          <p:cNvPicPr>
            <a:picLocks noChangeAspect="1"/>
          </p:cNvPicPr>
          <p:nvPr/>
        </p:nvPicPr>
        <p:blipFill>
          <a:blip r:embed="rId5"/>
          <a:stretch>
            <a:fillRect/>
          </a:stretch>
        </p:blipFill>
        <p:spPr>
          <a:xfrm>
            <a:off x="10620736" y="5775158"/>
            <a:ext cx="1006215" cy="473242"/>
          </a:xfrm>
          <a:prstGeom prst="rect">
            <a:avLst/>
          </a:prstGeom>
        </p:spPr>
      </p:pic>
    </p:spTree>
    <p:extLst>
      <p:ext uri="{BB962C8B-B14F-4D97-AF65-F5344CB8AC3E}">
        <p14:creationId xmlns:p14="http://schemas.microsoft.com/office/powerpoint/2010/main" val="4270081586"/>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06D4C00-352A-8A78-377A-BF466E3065E8}"/>
            </a:ext>
          </a:extLst>
        </p:cNvPr>
        <p:cNvGrpSpPr/>
        <p:nvPr/>
      </p:nvGrpSpPr>
      <p:grpSpPr>
        <a:xfrm>
          <a:off x="0" y="0"/>
          <a:ext cx="0" cy="0"/>
          <a:chOff x="0" y="0"/>
          <a:chExt cx="0" cy="0"/>
        </a:xfrm>
      </p:grpSpPr>
      <p:sp useBgFill="1">
        <p:nvSpPr>
          <p:cNvPr id="11271" name="Rectangle 11270">
            <a:extLst>
              <a:ext uri="{FF2B5EF4-FFF2-40B4-BE49-F238E27FC236}">
                <a16:creationId xmlns:a16="http://schemas.microsoft.com/office/drawing/2014/main" id="{129F4FEF-3F4E-4042-8E6D-C24E201FB3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pic>
        <p:nvPicPr>
          <p:cNvPr id="11266" name="Picture 2">
            <a:extLst>
              <a:ext uri="{FF2B5EF4-FFF2-40B4-BE49-F238E27FC236}">
                <a16:creationId xmlns:a16="http://schemas.microsoft.com/office/drawing/2014/main" id="{C678059D-7CCD-BFCD-4763-A46D4B0C69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4669" r="1" b="16672"/>
          <a:stretch>
            <a:fillRect/>
          </a:stretch>
        </p:blipFill>
        <p:spPr bwMode="auto">
          <a:xfrm>
            <a:off x="20" y="10"/>
            <a:ext cx="8252726" cy="5666272"/>
          </a:xfrm>
          <a:custGeom>
            <a:avLst/>
            <a:gdLst/>
            <a:ahLst/>
            <a:cxnLst/>
            <a:rect l="l" t="t" r="r" b="b"/>
            <a:pathLst>
              <a:path w="6105136" h="4191746">
                <a:moveTo>
                  <a:pt x="0" y="0"/>
                </a:moveTo>
                <a:lnTo>
                  <a:pt x="5607799" y="0"/>
                </a:lnTo>
                <a:lnTo>
                  <a:pt x="5571513" y="27327"/>
                </a:lnTo>
                <a:cubicBezTo>
                  <a:pt x="5516855" y="89886"/>
                  <a:pt x="5497833" y="180727"/>
                  <a:pt x="5456712" y="261788"/>
                </a:cubicBezTo>
                <a:cubicBezTo>
                  <a:pt x="5516289" y="304550"/>
                  <a:pt x="5587520" y="313948"/>
                  <a:pt x="5651844" y="341674"/>
                </a:cubicBezTo>
                <a:cubicBezTo>
                  <a:pt x="5718760" y="370809"/>
                  <a:pt x="5718760" y="392425"/>
                  <a:pt x="5663501" y="477009"/>
                </a:cubicBezTo>
                <a:cubicBezTo>
                  <a:pt x="5807259" y="495339"/>
                  <a:pt x="5807259" y="495339"/>
                  <a:pt x="5762794" y="628324"/>
                </a:cubicBezTo>
                <a:cubicBezTo>
                  <a:pt x="5883243" y="640542"/>
                  <a:pt x="5962676" y="703511"/>
                  <a:pt x="5981237" y="841197"/>
                </a:cubicBezTo>
                <a:cubicBezTo>
                  <a:pt x="5990305" y="907926"/>
                  <a:pt x="6044700" y="939409"/>
                  <a:pt x="6105136" y="984052"/>
                </a:cubicBezTo>
                <a:cubicBezTo>
                  <a:pt x="6030022" y="1027286"/>
                  <a:pt x="5979081" y="1117509"/>
                  <a:pt x="5891443" y="1022115"/>
                </a:cubicBezTo>
                <a:cubicBezTo>
                  <a:pt x="5859498" y="987342"/>
                  <a:pt x="5862517" y="1031513"/>
                  <a:pt x="5858202" y="1044202"/>
                </a:cubicBezTo>
                <a:cubicBezTo>
                  <a:pt x="5847842" y="1075215"/>
                  <a:pt x="5869424" y="1095893"/>
                  <a:pt x="5883673" y="1119387"/>
                </a:cubicBezTo>
                <a:cubicBezTo>
                  <a:pt x="5897486" y="1142885"/>
                  <a:pt x="5913893" y="1167789"/>
                  <a:pt x="5917778" y="1194108"/>
                </a:cubicBezTo>
                <a:cubicBezTo>
                  <a:pt x="5920365" y="1212434"/>
                  <a:pt x="5907848" y="1239216"/>
                  <a:pt x="5894034" y="1252846"/>
                </a:cubicBezTo>
                <a:cubicBezTo>
                  <a:pt x="5821506" y="1324743"/>
                  <a:pt x="5864677" y="1486396"/>
                  <a:pt x="5727393" y="1507074"/>
                </a:cubicBezTo>
                <a:cubicBezTo>
                  <a:pt x="5665659" y="1516469"/>
                  <a:pt x="5635872" y="1575680"/>
                  <a:pt x="5590543" y="1608104"/>
                </a:cubicBezTo>
                <a:cubicBezTo>
                  <a:pt x="5432970" y="1721355"/>
                  <a:pt x="5327632" y="1867030"/>
                  <a:pt x="5278850" y="2067214"/>
                </a:cubicBezTo>
                <a:cubicBezTo>
                  <a:pt x="5265468" y="2122664"/>
                  <a:pt x="5214092" y="2167309"/>
                  <a:pt x="5180851" y="2216179"/>
                </a:cubicBezTo>
                <a:cubicBezTo>
                  <a:pt x="5196826" y="2251892"/>
                  <a:pt x="5284029" y="2174826"/>
                  <a:pt x="5253380" y="2268808"/>
                </a:cubicBezTo>
                <a:cubicBezTo>
                  <a:pt x="5230067" y="2339298"/>
                  <a:pt x="5170490" y="2383001"/>
                  <a:pt x="5114368" y="2424825"/>
                </a:cubicBezTo>
                <a:cubicBezTo>
                  <a:pt x="5050475" y="2472284"/>
                  <a:pt x="4979676" y="2510347"/>
                  <a:pt x="4950749" y="2598221"/>
                </a:cubicBezTo>
                <a:cubicBezTo>
                  <a:pt x="4944706" y="2617020"/>
                  <a:pt x="4925279" y="2636755"/>
                  <a:pt x="4908013" y="2644276"/>
                </a:cubicBezTo>
                <a:cubicBezTo>
                  <a:pt x="4007468" y="4190779"/>
                  <a:pt x="1790648" y="4201115"/>
                  <a:pt x="1535079" y="4190306"/>
                </a:cubicBezTo>
                <a:cubicBezTo>
                  <a:pt x="1225543" y="4176680"/>
                  <a:pt x="932844" y="4081285"/>
                  <a:pt x="645760" y="3962397"/>
                </a:cubicBezTo>
                <a:cubicBezTo>
                  <a:pt x="524448" y="3912117"/>
                  <a:pt x="411775" y="3840689"/>
                  <a:pt x="293915" y="3785239"/>
                </a:cubicBezTo>
                <a:cubicBezTo>
                  <a:pt x="212539" y="3746940"/>
                  <a:pt x="140444" y="3691254"/>
                  <a:pt x="68403" y="3637448"/>
                </a:cubicBezTo>
                <a:lnTo>
                  <a:pt x="0" y="3589272"/>
                </a:lnTo>
                <a:close/>
              </a:path>
            </a:pathLst>
          </a:custGeom>
          <a:noFill/>
          <a:extLst>
            <a:ext uri="{909E8E84-426E-40DD-AFC4-6F175D3DCCD1}">
              <a14:hiddenFill xmlns:a14="http://schemas.microsoft.com/office/drawing/2010/main">
                <a:solidFill>
                  <a:srgbClr val="FFFFFF"/>
                </a:solidFill>
              </a14:hiddenFill>
            </a:ext>
          </a:extLst>
        </p:spPr>
      </p:pic>
      <p:sp>
        <p:nvSpPr>
          <p:cNvPr id="3" name="ZoneTexte 3">
            <a:extLst>
              <a:ext uri="{FF2B5EF4-FFF2-40B4-BE49-F238E27FC236}">
                <a16:creationId xmlns:a16="http://schemas.microsoft.com/office/drawing/2014/main" id="{1340C756-7700-5FDB-D3D2-8A17A186E516}"/>
              </a:ext>
            </a:extLst>
          </p:cNvPr>
          <p:cNvSpPr txBox="1">
            <a:spLocks noChangeArrowheads="1"/>
          </p:cNvSpPr>
          <p:nvPr/>
        </p:nvSpPr>
        <p:spPr bwMode="auto">
          <a:xfrm>
            <a:off x="6991350" y="2451967"/>
            <a:ext cx="4591050" cy="2310533"/>
          </a:xfrm>
          <a:prstGeom prst="rect">
            <a:avLst/>
          </a:prstGeom>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lIns="91440" tIns="45720" rIns="91440" bIns="45720" rtlCol="0">
            <a:normAutofit fontScale="92500"/>
          </a:bodyPr>
          <a:lstStyle>
            <a:lvl1pPr marL="514350" indent="-51435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algn="ctr" eaLnBrk="1" hangingPunct="1">
              <a:lnSpc>
                <a:spcPct val="90000"/>
              </a:lnSpc>
              <a:spcAft>
                <a:spcPts val="600"/>
              </a:spcAft>
            </a:pPr>
            <a:r>
              <a:rPr lang="fr-CA" sz="2000" u="sng" noProof="1">
                <a:latin typeface="+mn-lt"/>
                <a:ea typeface="+mn-ea"/>
                <a:cs typeface="+mn-cs"/>
              </a:rPr>
              <a:t>Continu</a:t>
            </a:r>
          </a:p>
          <a:p>
            <a:pPr marL="457200" indent="-228600" eaLnBrk="1" hangingPunct="1">
              <a:lnSpc>
                <a:spcPct val="90000"/>
              </a:lnSpc>
              <a:spcAft>
                <a:spcPts val="600"/>
              </a:spcAft>
              <a:buFont typeface="Arial" panose="020B0604020202020204" pitchFamily="34" charset="0"/>
              <a:buChar char="•"/>
            </a:pPr>
            <a:r>
              <a:rPr lang="fr-CA" sz="2000" noProof="1">
                <a:latin typeface="+mn-lt"/>
                <a:ea typeface="+mn-ea"/>
                <a:cs typeface="+mn-cs"/>
              </a:rPr>
              <a:t>70-95 % des 600-900 h/an</a:t>
            </a:r>
          </a:p>
          <a:p>
            <a:pPr marL="457200" lvl="0" indent="-228600" eaLnBrk="1" hangingPunct="1">
              <a:lnSpc>
                <a:spcPct val="90000"/>
              </a:lnSpc>
              <a:spcAft>
                <a:spcPts val="600"/>
              </a:spcAft>
              <a:buFont typeface="Arial" panose="020B0604020202020204" pitchFamily="34" charset="0"/>
              <a:buChar char="•"/>
            </a:pPr>
            <a:r>
              <a:rPr lang="fr-CA" sz="2000" noProof="1">
                <a:latin typeface="+mn-lt"/>
                <a:ea typeface="+mn-ea"/>
                <a:cs typeface="+mn-cs"/>
              </a:rPr>
              <a:t>Intérêt peu étudié, sauf pour ultra</a:t>
            </a:r>
          </a:p>
          <a:p>
            <a:pPr marL="457200" lvl="0" indent="-228600" eaLnBrk="1" hangingPunct="1">
              <a:lnSpc>
                <a:spcPct val="90000"/>
              </a:lnSpc>
              <a:spcAft>
                <a:spcPts val="600"/>
              </a:spcAft>
              <a:buFont typeface="Arial" panose="020B0604020202020204" pitchFamily="34" charset="0"/>
              <a:buChar char="•"/>
            </a:pPr>
            <a:r>
              <a:rPr lang="fr-CA" sz="2000" noProof="1">
                <a:latin typeface="+mn-lt"/>
                <a:ea typeface="+mn-ea"/>
                <a:cs typeface="+mn-cs"/>
              </a:rPr>
              <a:t>Doubler le volume: nul effet</a:t>
            </a:r>
          </a:p>
          <a:p>
            <a:pPr marL="457200" lvl="0" indent="-228600" eaLnBrk="1" hangingPunct="1">
              <a:lnSpc>
                <a:spcPct val="90000"/>
              </a:lnSpc>
              <a:spcAft>
                <a:spcPts val="600"/>
              </a:spcAft>
              <a:buFont typeface="Arial" panose="020B0604020202020204" pitchFamily="34" charset="0"/>
              <a:buChar char="•"/>
            </a:pPr>
            <a:r>
              <a:rPr lang="fr-CA" sz="2000" noProof="1">
                <a:latin typeface="+mn-lt"/>
                <a:ea typeface="+mn-ea"/>
                <a:cs typeface="+mn-cs"/>
              </a:rPr>
              <a:t>Pas plus amaigrissant</a:t>
            </a:r>
          </a:p>
          <a:p>
            <a:pPr marL="457200" lvl="0" indent="-228600" eaLnBrk="1" hangingPunct="1">
              <a:lnSpc>
                <a:spcPct val="90000"/>
              </a:lnSpc>
              <a:spcAft>
                <a:spcPts val="600"/>
              </a:spcAft>
              <a:buFont typeface="Arial" panose="020B0604020202020204" pitchFamily="34" charset="0"/>
              <a:buChar char="•"/>
            </a:pPr>
            <a:r>
              <a:rPr lang="fr-CA" sz="2800" b="1" noProof="1">
                <a:latin typeface="+mn-lt"/>
                <a:ea typeface="+mn-ea"/>
                <a:cs typeface="+mn-cs"/>
              </a:rPr>
              <a:t>Certainement insuffisant !</a:t>
            </a:r>
          </a:p>
        </p:txBody>
      </p:sp>
    </p:spTree>
    <p:extLst>
      <p:ext uri="{BB962C8B-B14F-4D97-AF65-F5344CB8AC3E}">
        <p14:creationId xmlns:p14="http://schemas.microsoft.com/office/powerpoint/2010/main" val="11338684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15711C-ABE3-C2B4-FE92-6156F3411E3B}"/>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4D2FE7D0-560A-054F-7343-52437791752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33899D49-AEFC-9DCE-1BC3-16D537F0D937}"/>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75C96095-D7A7-9876-002E-FD0EED551C01}"/>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u="sng"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EB1EC0BE-B976-D522-77BF-54C788AA8255}"/>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9C19264A-C179-AB25-EAFA-65106E7F9490}"/>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3630687752"/>
      </p:ext>
    </p:extLst>
  </p:cSld>
  <p:clrMapOvr>
    <a:masterClrMapping/>
  </p:clrMapOvr>
  <p:transitio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D156E-CBEF-BC83-2938-61106641540D}"/>
            </a:ext>
          </a:extLst>
        </p:cNvPr>
        <p:cNvGrpSpPr/>
        <p:nvPr/>
      </p:nvGrpSpPr>
      <p:grpSpPr>
        <a:xfrm>
          <a:off x="0" y="0"/>
          <a:ext cx="0" cy="0"/>
          <a:chOff x="0" y="0"/>
          <a:chExt cx="0" cy="0"/>
        </a:xfrm>
      </p:grpSpPr>
      <p:pic>
        <p:nvPicPr>
          <p:cNvPr id="2" name="Picture 4" descr="Chart&#10;&#10;Description automatically generated">
            <a:extLst>
              <a:ext uri="{FF2B5EF4-FFF2-40B4-BE49-F238E27FC236}">
                <a16:creationId xmlns:a16="http://schemas.microsoft.com/office/drawing/2014/main" id="{694900E6-2DBB-9E2F-D7C0-BFECD6EAD35F}"/>
              </a:ext>
            </a:extLst>
          </p:cNvPr>
          <p:cNvPicPr>
            <a:picLocks noChangeAspect="1"/>
          </p:cNvPicPr>
          <p:nvPr/>
        </p:nvPicPr>
        <p:blipFill>
          <a:blip r:embed="rId3"/>
          <a:stretch>
            <a:fillRect/>
          </a:stretch>
        </p:blipFill>
        <p:spPr>
          <a:xfrm>
            <a:off x="0" y="-400050"/>
            <a:ext cx="12192000" cy="7258050"/>
          </a:xfrm>
          <a:prstGeom prst="rect">
            <a:avLst/>
          </a:prstGeom>
        </p:spPr>
      </p:pic>
      <p:sp>
        <p:nvSpPr>
          <p:cNvPr id="3" name="ZoneTexte 2">
            <a:extLst>
              <a:ext uri="{FF2B5EF4-FFF2-40B4-BE49-F238E27FC236}">
                <a16:creationId xmlns:a16="http://schemas.microsoft.com/office/drawing/2014/main" id="{CC271287-5852-F35E-5ED7-5FE7B6057030}"/>
              </a:ext>
            </a:extLst>
          </p:cNvPr>
          <p:cNvSpPr txBox="1"/>
          <p:nvPr/>
        </p:nvSpPr>
        <p:spPr>
          <a:xfrm>
            <a:off x="4712102" y="42530"/>
            <a:ext cx="2574744" cy="646331"/>
          </a:xfrm>
          <a:prstGeom prst="rect">
            <a:avLst/>
          </a:prstGeom>
          <a:noFill/>
        </p:spPr>
        <p:txBody>
          <a:bodyPr wrap="none" rtlCol="0">
            <a:spAutoFit/>
          </a:bodyPr>
          <a:lstStyle/>
          <a:p>
            <a:r>
              <a:rPr lang="fr-CA" sz="3600" noProof="1">
                <a:solidFill>
                  <a:schemeClr val="bg1"/>
                </a:solidFill>
              </a:rPr>
              <a:t>EPI classique</a:t>
            </a:r>
          </a:p>
        </p:txBody>
      </p:sp>
      <p:pic>
        <p:nvPicPr>
          <p:cNvPr id="4" name="Picture 16" descr="A picture containing logo&#10;&#10;Description automatically generated">
            <a:extLst>
              <a:ext uri="{FF2B5EF4-FFF2-40B4-BE49-F238E27FC236}">
                <a16:creationId xmlns:a16="http://schemas.microsoft.com/office/drawing/2014/main" id="{0595FCB4-E199-63D6-C08A-F10A7D94CA3E}"/>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1346321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3277A53-4C90-F04B-83C8-D4928FBEFD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786"/>
            <a:ext cx="12192000" cy="6939572"/>
          </a:xfrm>
          <a:prstGeom prst="rect">
            <a:avLst/>
          </a:prstGeom>
        </p:spPr>
      </p:pic>
      <p:sp>
        <p:nvSpPr>
          <p:cNvPr id="2" name="ZoneTexte 1">
            <a:extLst>
              <a:ext uri="{FF2B5EF4-FFF2-40B4-BE49-F238E27FC236}">
                <a16:creationId xmlns:a16="http://schemas.microsoft.com/office/drawing/2014/main" id="{E22183FE-1067-DBAD-BAB2-260E5F201046}"/>
              </a:ext>
            </a:extLst>
          </p:cNvPr>
          <p:cNvSpPr txBox="1"/>
          <p:nvPr/>
        </p:nvSpPr>
        <p:spPr>
          <a:xfrm>
            <a:off x="3694671" y="172995"/>
            <a:ext cx="7251024" cy="461665"/>
          </a:xfrm>
          <a:prstGeom prst="rect">
            <a:avLst/>
          </a:prstGeom>
          <a:noFill/>
        </p:spPr>
        <p:txBody>
          <a:bodyPr wrap="none" rtlCol="0">
            <a:spAutoFit/>
          </a:bodyPr>
          <a:lstStyle/>
          <a:p>
            <a:r>
              <a:rPr lang="fr-CA" sz="2400" noProof="1">
                <a:solidFill>
                  <a:schemeClr val="bg1"/>
                </a:solidFill>
              </a:rPr>
              <a:t>https://nature-humaine.ca/2019/03/modele-thibault/</a:t>
            </a:r>
          </a:p>
        </p:txBody>
      </p:sp>
      <p:pic>
        <p:nvPicPr>
          <p:cNvPr id="3" name="Picture 16" descr="A picture containing logo&#10;&#10;Description automatically generated">
            <a:extLst>
              <a:ext uri="{FF2B5EF4-FFF2-40B4-BE49-F238E27FC236}">
                <a16:creationId xmlns:a16="http://schemas.microsoft.com/office/drawing/2014/main" id="{76A290AD-D194-8DE1-0A3F-F676EFAF11A1}"/>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7589271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5FBC2F-F313-51F7-76FE-083A2B0E8C9C}"/>
            </a:ext>
          </a:extLst>
        </p:cNvPr>
        <p:cNvGrpSpPr/>
        <p:nvPr/>
      </p:nvGrpSpPr>
      <p:grpSpPr>
        <a:xfrm>
          <a:off x="0" y="0"/>
          <a:ext cx="0" cy="0"/>
          <a:chOff x="0" y="0"/>
          <a:chExt cx="0" cy="0"/>
        </a:xfrm>
      </p:grpSpPr>
      <p:pic>
        <p:nvPicPr>
          <p:cNvPr id="12" name="Picture 4">
            <a:extLst>
              <a:ext uri="{FF2B5EF4-FFF2-40B4-BE49-F238E27FC236}">
                <a16:creationId xmlns:a16="http://schemas.microsoft.com/office/drawing/2014/main" id="{83504A76-5DE9-4B26-8A89-9A03EE5C0B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107497"/>
            <a:ext cx="12192001" cy="15633555"/>
          </a:xfrm>
          <a:prstGeom prst="rect">
            <a:avLst/>
          </a:prstGeom>
          <a:noFill/>
          <a:ln>
            <a:noFill/>
          </a:ln>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48F8E4A8-04E0-288D-656D-C67F4D0DC6E1}"/>
              </a:ext>
            </a:extLst>
          </p:cNvPr>
          <p:cNvSpPr txBox="1"/>
          <p:nvPr/>
        </p:nvSpPr>
        <p:spPr>
          <a:xfrm>
            <a:off x="5505677" y="387799"/>
            <a:ext cx="3768952" cy="5509200"/>
          </a:xfrm>
          <a:prstGeom prst="rect">
            <a:avLst/>
          </a:prstGeom>
          <a:noFill/>
        </p:spPr>
        <p:txBody>
          <a:bodyPr wrap="square" rtlCol="0">
            <a:spAutoFit/>
          </a:bodyPr>
          <a:lstStyle/>
          <a:p>
            <a:r>
              <a:rPr lang="fr-CA" sz="3200" b="1" noProof="1">
                <a:solidFill>
                  <a:schemeClr val="bg1"/>
                </a:solidFill>
              </a:rPr>
              <a:t>380</a:t>
            </a:r>
            <a:r>
              <a:rPr lang="fr-CA" sz="3200" noProof="1">
                <a:solidFill>
                  <a:schemeClr val="bg1"/>
                </a:solidFill>
              </a:rPr>
              <a:t> W</a:t>
            </a:r>
          </a:p>
          <a:p>
            <a:r>
              <a:rPr lang="fr-CA" sz="3200" u="sng" noProof="1">
                <a:solidFill>
                  <a:schemeClr val="bg1"/>
                </a:solidFill>
              </a:rPr>
              <a:t>10 EPI</a:t>
            </a:r>
          </a:p>
          <a:p>
            <a:r>
              <a:rPr lang="fr-CA" sz="3200" b="1" noProof="1">
                <a:solidFill>
                  <a:schemeClr val="bg1"/>
                </a:solidFill>
              </a:rPr>
              <a:t>    400</a:t>
            </a:r>
            <a:r>
              <a:rPr lang="fr-CA" sz="3200" noProof="1">
                <a:solidFill>
                  <a:schemeClr val="bg1"/>
                </a:solidFill>
              </a:rPr>
              <a:t> W 😎</a:t>
            </a:r>
          </a:p>
          <a:p>
            <a:r>
              <a:rPr lang="fr-CA" sz="3200" noProof="1">
                <a:solidFill>
                  <a:schemeClr val="bg1"/>
                </a:solidFill>
              </a:rPr>
              <a:t>    </a:t>
            </a:r>
            <a:r>
              <a:rPr lang="fr-CA" sz="3200" u="sng" noProof="1">
                <a:solidFill>
                  <a:schemeClr val="bg1"/>
                </a:solidFill>
              </a:rPr>
              <a:t>10 EPI</a:t>
            </a:r>
          </a:p>
          <a:p>
            <a:r>
              <a:rPr lang="fr-CA" sz="3200" b="1" noProof="1">
                <a:solidFill>
                  <a:schemeClr val="bg1"/>
                </a:solidFill>
              </a:rPr>
              <a:t>        420</a:t>
            </a:r>
            <a:r>
              <a:rPr lang="fr-CA" sz="3200" noProof="1">
                <a:solidFill>
                  <a:schemeClr val="bg1"/>
                </a:solidFill>
              </a:rPr>
              <a:t> W 😎</a:t>
            </a:r>
          </a:p>
          <a:p>
            <a:r>
              <a:rPr lang="fr-CA" sz="3200" noProof="1">
                <a:solidFill>
                  <a:schemeClr val="bg1"/>
                </a:solidFill>
              </a:rPr>
              <a:t>        </a:t>
            </a:r>
            <a:r>
              <a:rPr lang="fr-CA" sz="3200" u="sng" noProof="1">
                <a:solidFill>
                  <a:schemeClr val="bg1"/>
                </a:solidFill>
              </a:rPr>
              <a:t>Stage</a:t>
            </a:r>
          </a:p>
          <a:p>
            <a:r>
              <a:rPr lang="fr-CA" sz="3200" b="1" noProof="1">
                <a:solidFill>
                  <a:schemeClr val="bg1"/>
                </a:solidFill>
              </a:rPr>
              <a:t>            420</a:t>
            </a:r>
            <a:r>
              <a:rPr lang="fr-CA" sz="3200" noProof="1">
                <a:solidFill>
                  <a:schemeClr val="bg1"/>
                </a:solidFill>
              </a:rPr>
              <a:t> W 🙁</a:t>
            </a:r>
          </a:p>
          <a:p>
            <a:r>
              <a:rPr lang="fr-CA" sz="3200" noProof="1">
                <a:solidFill>
                  <a:schemeClr val="bg1"/>
                </a:solidFill>
              </a:rPr>
              <a:t>            </a:t>
            </a:r>
            <a:r>
              <a:rPr lang="fr-CA" sz="3200" u="sng" noProof="1">
                <a:solidFill>
                  <a:schemeClr val="bg1"/>
                </a:solidFill>
              </a:rPr>
              <a:t>10 EPI</a:t>
            </a:r>
          </a:p>
          <a:p>
            <a:r>
              <a:rPr lang="fr-CA" sz="3200" b="1" noProof="1">
                <a:solidFill>
                  <a:schemeClr val="bg1"/>
                </a:solidFill>
              </a:rPr>
              <a:t>                440</a:t>
            </a:r>
            <a:r>
              <a:rPr lang="fr-CA" sz="3200" noProof="1">
                <a:solidFill>
                  <a:schemeClr val="bg1"/>
                </a:solidFill>
              </a:rPr>
              <a:t> W 😎</a:t>
            </a:r>
          </a:p>
          <a:p>
            <a:r>
              <a:rPr lang="fr-CA" sz="3200" noProof="1">
                <a:solidFill>
                  <a:schemeClr val="bg1"/>
                </a:solidFill>
              </a:rPr>
              <a:t>                    </a:t>
            </a:r>
            <a:r>
              <a:rPr lang="fr-CA" sz="3200" u="sng" noProof="1">
                <a:solidFill>
                  <a:schemeClr val="bg1"/>
                </a:solidFill>
              </a:rPr>
              <a:t>Saison</a:t>
            </a:r>
          </a:p>
          <a:p>
            <a:r>
              <a:rPr lang="fr-CA" sz="3200" b="1" noProof="1">
                <a:solidFill>
                  <a:schemeClr val="bg1"/>
                </a:solidFill>
              </a:rPr>
              <a:t>                    380</a:t>
            </a:r>
            <a:r>
              <a:rPr lang="fr-CA" sz="3200" noProof="1">
                <a:solidFill>
                  <a:schemeClr val="bg1"/>
                </a:solidFill>
              </a:rPr>
              <a:t> W 🙁</a:t>
            </a:r>
          </a:p>
        </p:txBody>
      </p:sp>
      <p:pic>
        <p:nvPicPr>
          <p:cNvPr id="13" name="Image 12">
            <a:extLst>
              <a:ext uri="{FF2B5EF4-FFF2-40B4-BE49-F238E27FC236}">
                <a16:creationId xmlns:a16="http://schemas.microsoft.com/office/drawing/2014/main" id="{435EBCA7-0FE2-F6BF-9931-ADE514AFA9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2484" y="387799"/>
            <a:ext cx="3403608" cy="1914530"/>
          </a:xfrm>
          <a:prstGeom prst="rect">
            <a:avLst/>
          </a:prstGeom>
        </p:spPr>
      </p:pic>
      <p:pic>
        <p:nvPicPr>
          <p:cNvPr id="3" name="Picture 16" descr="A picture containing logo&#10;&#10;Description automatically generated">
            <a:extLst>
              <a:ext uri="{FF2B5EF4-FFF2-40B4-BE49-F238E27FC236}">
                <a16:creationId xmlns:a16="http://schemas.microsoft.com/office/drawing/2014/main" id="{335CFE0A-0B97-542F-B1BD-101800B887AB}"/>
              </a:ext>
            </a:extLst>
          </p:cNvPr>
          <p:cNvPicPr>
            <a:picLocks noChangeAspect="1"/>
          </p:cNvPicPr>
          <p:nvPr/>
        </p:nvPicPr>
        <p:blipFill>
          <a:blip r:embed="rId5"/>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4426104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F6CDB-4EB2-2F39-8643-6C5DF59012F8}"/>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44FFC140-2CB0-6C7A-9747-574787967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786"/>
            <a:ext cx="12192000" cy="6939572"/>
          </a:xfrm>
          <a:prstGeom prst="rect">
            <a:avLst/>
          </a:prstGeom>
        </p:spPr>
      </p:pic>
      <p:sp>
        <p:nvSpPr>
          <p:cNvPr id="2" name="ZoneTexte 1">
            <a:extLst>
              <a:ext uri="{FF2B5EF4-FFF2-40B4-BE49-F238E27FC236}">
                <a16:creationId xmlns:a16="http://schemas.microsoft.com/office/drawing/2014/main" id="{DF59DCE6-3D5E-4BA8-FAF6-330813720343}"/>
              </a:ext>
            </a:extLst>
          </p:cNvPr>
          <p:cNvSpPr txBox="1"/>
          <p:nvPr/>
        </p:nvSpPr>
        <p:spPr>
          <a:xfrm>
            <a:off x="3694671" y="172995"/>
            <a:ext cx="7251024" cy="461665"/>
          </a:xfrm>
          <a:prstGeom prst="rect">
            <a:avLst/>
          </a:prstGeom>
          <a:noFill/>
        </p:spPr>
        <p:txBody>
          <a:bodyPr wrap="none" rtlCol="0">
            <a:spAutoFit/>
          </a:bodyPr>
          <a:lstStyle/>
          <a:p>
            <a:r>
              <a:rPr lang="fr-CA" sz="2400" noProof="1">
                <a:solidFill>
                  <a:schemeClr val="bg1"/>
                </a:solidFill>
              </a:rPr>
              <a:t>https://nature-humaine.ca/2019/03/modele-thibault/</a:t>
            </a:r>
          </a:p>
        </p:txBody>
      </p:sp>
      <mc:AlternateContent xmlns:mc="http://schemas.openxmlformats.org/markup-compatibility/2006" xmlns:p14="http://schemas.microsoft.com/office/powerpoint/2010/main">
        <mc:Choice Requires="p14">
          <p:contentPart p14:bwMode="auto" r:id="rId4">
            <p14:nvContentPartPr>
              <p14:cNvPr id="4" name="Encre 3">
                <a:extLst>
                  <a:ext uri="{FF2B5EF4-FFF2-40B4-BE49-F238E27FC236}">
                    <a16:creationId xmlns:a16="http://schemas.microsoft.com/office/drawing/2014/main" id="{0E1A69D7-A48C-7415-5CB5-D3BC5577177B}"/>
                  </a:ext>
                </a:extLst>
              </p14:cNvPr>
              <p14:cNvContentPartPr/>
              <p14:nvPr/>
            </p14:nvContentPartPr>
            <p14:xfrm>
              <a:off x="4603937" y="583269"/>
              <a:ext cx="5318640" cy="1355040"/>
            </p14:xfrm>
          </p:contentPart>
        </mc:Choice>
        <mc:Fallback xmlns="">
          <p:pic>
            <p:nvPicPr>
              <p:cNvPr id="4" name="Encre 3">
                <a:extLst>
                  <a:ext uri="{FF2B5EF4-FFF2-40B4-BE49-F238E27FC236}">
                    <a16:creationId xmlns:a16="http://schemas.microsoft.com/office/drawing/2014/main" id="{0E1A69D7-A48C-7415-5CB5-D3BC5577177B}"/>
                  </a:ext>
                </a:extLst>
              </p:cNvPr>
              <p:cNvPicPr/>
              <p:nvPr/>
            </p:nvPicPr>
            <p:blipFill>
              <a:blip r:embed="rId5"/>
              <a:stretch>
                <a:fillRect/>
              </a:stretch>
            </p:blipFill>
            <p:spPr>
              <a:xfrm>
                <a:off x="4550297" y="475269"/>
                <a:ext cx="5426280" cy="1570680"/>
              </a:xfrm>
              <a:prstGeom prst="rect">
                <a:avLst/>
              </a:prstGeom>
            </p:spPr>
          </p:pic>
        </mc:Fallback>
      </mc:AlternateContent>
      <p:pic>
        <p:nvPicPr>
          <p:cNvPr id="6" name="Picture 16" descr="A picture containing logo&#10;&#10;Description automatically generated">
            <a:extLst>
              <a:ext uri="{FF2B5EF4-FFF2-40B4-BE49-F238E27FC236}">
                <a16:creationId xmlns:a16="http://schemas.microsoft.com/office/drawing/2014/main" id="{F2D6895F-7EBB-574D-8266-DE460D0C41F3}"/>
              </a:ext>
            </a:extLst>
          </p:cNvPr>
          <p:cNvPicPr>
            <a:picLocks noChangeAspect="1"/>
          </p:cNvPicPr>
          <p:nvPr/>
        </p:nvPicPr>
        <p:blipFill>
          <a:blip r:embed="rId6"/>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8043019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81057-3D9E-1775-3E90-B6890548993D}"/>
            </a:ext>
          </a:extLst>
        </p:cNvPr>
        <p:cNvGrpSpPr/>
        <p:nvPr/>
      </p:nvGrpSpPr>
      <p:grpSpPr>
        <a:xfrm>
          <a:off x="0" y="0"/>
          <a:ext cx="0" cy="0"/>
          <a:chOff x="0" y="0"/>
          <a:chExt cx="0" cy="0"/>
        </a:xfrm>
      </p:grpSpPr>
      <p:pic>
        <p:nvPicPr>
          <p:cNvPr id="4" name="Image 3">
            <a:extLst>
              <a:ext uri="{FF2B5EF4-FFF2-40B4-BE49-F238E27FC236}">
                <a16:creationId xmlns:a16="http://schemas.microsoft.com/office/drawing/2014/main" id="{B390ADC3-461D-5C36-3139-CB301983D8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1189" y="-7495"/>
            <a:ext cx="7105511" cy="7105511"/>
          </a:xfrm>
          <a:prstGeom prst="rect">
            <a:avLst/>
          </a:prstGeom>
        </p:spPr>
      </p:pic>
      <p:sp>
        <p:nvSpPr>
          <p:cNvPr id="5" name="ZoneTexte 4">
            <a:extLst>
              <a:ext uri="{FF2B5EF4-FFF2-40B4-BE49-F238E27FC236}">
                <a16:creationId xmlns:a16="http://schemas.microsoft.com/office/drawing/2014/main" id="{EC758765-1501-8D53-1F4D-F16790309466}"/>
              </a:ext>
            </a:extLst>
          </p:cNvPr>
          <p:cNvSpPr txBox="1"/>
          <p:nvPr/>
        </p:nvSpPr>
        <p:spPr>
          <a:xfrm>
            <a:off x="8117889" y="1449045"/>
            <a:ext cx="2681311" cy="1754326"/>
          </a:xfrm>
          <a:prstGeom prst="rect">
            <a:avLst/>
          </a:prstGeom>
          <a:noFill/>
        </p:spPr>
        <p:txBody>
          <a:bodyPr wrap="none" rtlCol="0">
            <a:spAutoFit/>
          </a:bodyPr>
          <a:lstStyle/>
          <a:p>
            <a:pPr algn="ctr"/>
            <a:r>
              <a:rPr lang="fr-CA" b="1" u="sng" noProof="1"/>
              <a:t>Cube5D</a:t>
            </a:r>
          </a:p>
          <a:p>
            <a:r>
              <a:rPr lang="fr-CA" b="1" noProof="1"/>
              <a:t>X</a:t>
            </a:r>
            <a:r>
              <a:rPr lang="fr-CA" noProof="1"/>
              <a:t> : Durée fraction d’effort</a:t>
            </a:r>
          </a:p>
          <a:p>
            <a:r>
              <a:rPr lang="fr-CA" b="1" noProof="1"/>
              <a:t>Y</a:t>
            </a:r>
            <a:r>
              <a:rPr lang="fr-CA" noProof="1"/>
              <a:t> : N de répétitions</a:t>
            </a:r>
          </a:p>
          <a:p>
            <a:r>
              <a:rPr lang="fr-CA" b="1" noProof="1"/>
              <a:t>Couleur</a:t>
            </a:r>
            <a:r>
              <a:rPr lang="fr-CA" noProof="1"/>
              <a:t> : Intensité</a:t>
            </a:r>
          </a:p>
          <a:p>
            <a:r>
              <a:rPr lang="fr-CA" b="1" noProof="1"/>
              <a:t>Z</a:t>
            </a:r>
            <a:r>
              <a:rPr lang="fr-CA" noProof="1"/>
              <a:t> : Durée récupération</a:t>
            </a:r>
          </a:p>
          <a:p>
            <a:r>
              <a:rPr lang="fr-CA" b="1" noProof="1"/>
              <a:t>Algorithme</a:t>
            </a:r>
            <a:r>
              <a:rPr lang="fr-CA" noProof="1"/>
              <a:t> : Deg. de diff.</a:t>
            </a:r>
          </a:p>
        </p:txBody>
      </p:sp>
      <p:sp>
        <p:nvSpPr>
          <p:cNvPr id="3" name="ZoneTexte 2">
            <a:extLst>
              <a:ext uri="{FF2B5EF4-FFF2-40B4-BE49-F238E27FC236}">
                <a16:creationId xmlns:a16="http://schemas.microsoft.com/office/drawing/2014/main" id="{58B85EE1-8488-E15F-D755-A53D421B1738}"/>
              </a:ext>
            </a:extLst>
          </p:cNvPr>
          <p:cNvSpPr txBox="1"/>
          <p:nvPr/>
        </p:nvSpPr>
        <p:spPr>
          <a:xfrm>
            <a:off x="395416" y="179857"/>
            <a:ext cx="7355359" cy="523220"/>
          </a:xfrm>
          <a:prstGeom prst="rect">
            <a:avLst/>
          </a:prstGeom>
          <a:noFill/>
        </p:spPr>
        <p:txBody>
          <a:bodyPr wrap="square">
            <a:spAutoFit/>
          </a:bodyPr>
          <a:lstStyle/>
          <a:p>
            <a:r>
              <a:rPr lang="fr-CA" sz="2800" noProof="1">
                <a:solidFill>
                  <a:schemeClr val="tx2">
                    <a:lumMod val="75000"/>
                    <a:lumOff val="25000"/>
                  </a:schemeClr>
                </a:solidFill>
              </a:rPr>
              <a:t>https://nature-humaine.ca/2024/03/cube-5d/</a:t>
            </a:r>
          </a:p>
        </p:txBody>
      </p:sp>
      <p:sp>
        <p:nvSpPr>
          <p:cNvPr id="6" name="ZoneTexte 5">
            <a:extLst>
              <a:ext uri="{FF2B5EF4-FFF2-40B4-BE49-F238E27FC236}">
                <a16:creationId xmlns:a16="http://schemas.microsoft.com/office/drawing/2014/main" id="{38F3A276-8D62-3589-68E8-0EB3FDFE6CD7}"/>
              </a:ext>
            </a:extLst>
          </p:cNvPr>
          <p:cNvSpPr txBox="1"/>
          <p:nvPr/>
        </p:nvSpPr>
        <p:spPr>
          <a:xfrm>
            <a:off x="8747406" y="4411362"/>
            <a:ext cx="1849545" cy="1200329"/>
          </a:xfrm>
          <a:prstGeom prst="rect">
            <a:avLst/>
          </a:prstGeom>
          <a:noFill/>
        </p:spPr>
        <p:txBody>
          <a:bodyPr wrap="none" rtlCol="0">
            <a:spAutoFit/>
          </a:bodyPr>
          <a:lstStyle/>
          <a:p>
            <a:r>
              <a:rPr lang="fr-CA" noProof="1"/>
              <a:t>Bientôt :</a:t>
            </a:r>
          </a:p>
          <a:p>
            <a:pPr marL="285750" indent="-285750">
              <a:buFont typeface="Arial" panose="020B0604020202020204" pitchFamily="34" charset="0"/>
              <a:buChar char="•"/>
            </a:pPr>
            <a:r>
              <a:rPr lang="fr-CA" noProof="1"/>
              <a:t>FR, EN</a:t>
            </a:r>
          </a:p>
          <a:p>
            <a:pPr marL="285750" indent="-285750">
              <a:buFont typeface="Arial" panose="020B0604020202020204" pitchFamily="34" charset="0"/>
              <a:buChar char="•"/>
            </a:pPr>
            <a:r>
              <a:rPr lang="fr-CA" noProof="1"/>
              <a:t>Cyclisme</a:t>
            </a:r>
          </a:p>
          <a:p>
            <a:pPr marL="285750" indent="-285750">
              <a:buFont typeface="Arial" panose="020B0604020202020204" pitchFamily="34" charset="0"/>
              <a:buChar char="•"/>
            </a:pPr>
            <a:r>
              <a:rPr lang="fr-CA" noProof="1"/>
              <a:t>Course à pied</a:t>
            </a:r>
          </a:p>
        </p:txBody>
      </p:sp>
      <p:pic>
        <p:nvPicPr>
          <p:cNvPr id="2" name="Picture 16" descr="A picture containing logo&#10;&#10;Description automatically generated">
            <a:extLst>
              <a:ext uri="{FF2B5EF4-FFF2-40B4-BE49-F238E27FC236}">
                <a16:creationId xmlns:a16="http://schemas.microsoft.com/office/drawing/2014/main" id="{43325707-B057-9156-884F-4EFD76CDF910}"/>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69818940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2" name="Image 1">
            <a:extLst>
              <a:ext uri="{FF2B5EF4-FFF2-40B4-BE49-F238E27FC236}">
                <a16:creationId xmlns:a16="http://schemas.microsoft.com/office/drawing/2014/main" id="{1393F36A-993D-CA43-8BB4-7924A9104429}"/>
              </a:ext>
            </a:extLst>
          </p:cNvPr>
          <p:cNvPicPr>
            <a:picLocks noChangeAspect="1"/>
          </p:cNvPicPr>
          <p:nvPr/>
        </p:nvPicPr>
        <p:blipFill>
          <a:blip r:embed="rId2"/>
          <a:srcRect b="13478"/>
          <a:stretch>
            <a:fillRect/>
          </a:stretch>
        </p:blipFill>
        <p:spPr>
          <a:xfrm>
            <a:off x="20" y="-619210"/>
            <a:ext cx="12191980" cy="6856718"/>
          </a:xfrm>
          <a:prstGeom prst="rect">
            <a:avLst/>
          </a:prstGeom>
        </p:spPr>
      </p:pic>
      <p:pic>
        <p:nvPicPr>
          <p:cNvPr id="3" name="Picture 16" descr="A picture containing logo&#10;&#10;Description automatically generated">
            <a:extLst>
              <a:ext uri="{FF2B5EF4-FFF2-40B4-BE49-F238E27FC236}">
                <a16:creationId xmlns:a16="http://schemas.microsoft.com/office/drawing/2014/main" id="{6080C01D-69BC-6819-3C8C-41C9217297C9}"/>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99765758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48ED8A-16F5-0963-7163-205457AACDDF}"/>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29164B61-70F4-93D2-57D2-4DF5D16529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B085B29A-611C-1752-167C-10B2886B918A}"/>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019ABFD0-9DB7-0ED8-F6D6-D06E9D700EA3}"/>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u="sng"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39F9A331-F5CE-4BAD-A07E-4F29CEFB4D50}"/>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DDD0027C-DA3E-F14B-F8E2-CDA4F71BF48A}"/>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2206803765"/>
      </p:ext>
    </p:extLst>
  </p:cSld>
  <p:clrMapOvr>
    <a:masterClrMapping/>
  </p:clrMapOvr>
  <p:transitio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Espace réservé du contenu 3"/>
          <p:cNvGraphicFramePr>
            <a:graphicFrameLocks noGrp="1"/>
          </p:cNvGraphicFramePr>
          <p:nvPr>
            <p:ph idx="1"/>
            <p:extLst>
              <p:ext uri="{D42A27DB-BD31-4B8C-83A1-F6EECF244321}">
                <p14:modId xmlns:p14="http://schemas.microsoft.com/office/powerpoint/2010/main" val="785313596"/>
              </p:ext>
            </p:extLst>
          </p:nvPr>
        </p:nvGraphicFramePr>
        <p:xfrm>
          <a:off x="0" y="1"/>
          <a:ext cx="12192000" cy="6551781"/>
        </p:xfrm>
        <a:graphic>
          <a:graphicData uri="http://schemas.openxmlformats.org/drawingml/2006/table">
            <a:tbl>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gridCol w="3048000">
                  <a:extLst>
                    <a:ext uri="{9D8B030D-6E8A-4147-A177-3AD203B41FA5}">
                      <a16:colId xmlns:a16="http://schemas.microsoft.com/office/drawing/2014/main" val="20002"/>
                    </a:ext>
                  </a:extLst>
                </a:gridCol>
                <a:gridCol w="3048000">
                  <a:extLst>
                    <a:ext uri="{9D8B030D-6E8A-4147-A177-3AD203B41FA5}">
                      <a16:colId xmlns:a16="http://schemas.microsoft.com/office/drawing/2014/main" val="20003"/>
                    </a:ext>
                  </a:extLst>
                </a:gridCol>
              </a:tblGrid>
              <a:tr h="1339701">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noProof="1">
                          <a:ln>
                            <a:noFill/>
                          </a:ln>
                          <a:solidFill>
                            <a:srgbClr val="FFFFFF"/>
                          </a:solidFill>
                          <a:effectLst/>
                          <a:latin typeface="Arial" charset="0"/>
                        </a:rPr>
                        <a:t>Ultime!</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noProof="1">
                          <a:ln>
                            <a:noFill/>
                          </a:ln>
                          <a:solidFill>
                            <a:srgbClr val="FFFFFF"/>
                          </a:solidFill>
                          <a:effectLst/>
                          <a:latin typeface="Arial" charset="0"/>
                        </a:rPr>
                        <a:t>Très</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noProof="1">
                          <a:ln>
                            <a:noFill/>
                          </a:ln>
                          <a:solidFill>
                            <a:srgbClr val="FFFFFF"/>
                          </a:solidFill>
                          <a:effectLst/>
                          <a:latin typeface="Arial" charset="0"/>
                        </a:rPr>
                        <a:t>intense</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noProof="1">
                          <a:ln>
                            <a:noFill/>
                          </a:ln>
                          <a:solidFill>
                            <a:srgbClr val="FFFFFF"/>
                          </a:solidFill>
                          <a:effectLst/>
                          <a:latin typeface="Arial" charset="0"/>
                        </a:rPr>
                        <a:t>Récupération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noProof="1">
                          <a:ln>
                            <a:noFill/>
                          </a:ln>
                          <a:solidFill>
                            <a:srgbClr val="FFFFFF"/>
                          </a:solidFill>
                          <a:effectLst/>
                          <a:latin typeface="Arial" charset="0"/>
                        </a:rPr>
                        <a:t>incomplète</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noProof="1">
                          <a:ln>
                            <a:noFill/>
                          </a:ln>
                          <a:solidFill>
                            <a:srgbClr val="FFFFFF"/>
                          </a:solidFill>
                          <a:effectLst/>
                          <a:latin typeface="Arial" charset="0"/>
                        </a:rPr>
                        <a:t>Récupération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1" i="0" u="none" strike="noStrike" cap="none" normalizeH="0" baseline="0" noProof="1">
                          <a:ln>
                            <a:noFill/>
                          </a:ln>
                          <a:solidFill>
                            <a:srgbClr val="FFFFFF"/>
                          </a:solidFill>
                          <a:effectLst/>
                          <a:latin typeface="Arial" charset="0"/>
                        </a:rPr>
                        <a:t>«complète»</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564975">
                <a:tc rowSpan="3">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 x</a:t>
                      </a:r>
                    </a:p>
                  </a:txBody>
                  <a:tcPr marL="121920" marR="1219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40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CA" sz="3200" b="0" i="0" u="none" strike="noStrike" cap="none" normalizeH="0" baseline="0" noProof="1">
                        <a:ln>
                          <a:noFill/>
                        </a:ln>
                        <a:solidFill>
                          <a:srgbClr val="000000"/>
                        </a:solidFill>
                        <a:effectLst/>
                        <a:latin typeface="Arial" charset="0"/>
                      </a:endParaRP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1"/>
                  </a:ext>
                </a:extLst>
              </a:tr>
              <a:tr h="564975">
                <a:tc vMerge="1">
                  <a:txBody>
                    <a:bodyPr/>
                    <a:lstStyle/>
                    <a:p>
                      <a:endParaRPr lang="fr-FR"/>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40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CA" sz="3200" b="0" i="0" u="none" strike="noStrike" cap="none" normalizeH="0" baseline="0" noProof="1">
                        <a:ln>
                          <a:noFill/>
                        </a:ln>
                        <a:solidFill>
                          <a:srgbClr val="000000"/>
                        </a:solidFill>
                        <a:effectLst/>
                        <a:latin typeface="Arial" charset="0"/>
                      </a:endParaRP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2"/>
                  </a:ext>
                </a:extLst>
              </a:tr>
              <a:tr h="564975">
                <a:tc vMerge="1">
                  <a:txBody>
                    <a:bodyPr/>
                    <a:lstStyle/>
                    <a:p>
                      <a:endParaRPr lang="fr-FR"/>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40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3"/>
                  </a:ext>
                </a:extLst>
              </a:tr>
              <a:tr h="564975">
                <a:tc rowSpan="3">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 x</a:t>
                      </a:r>
                    </a:p>
                  </a:txBody>
                  <a:tcPr marL="121920" marR="1219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CA" sz="3200" b="0" i="0" u="none" strike="noStrike" cap="none" normalizeH="0" baseline="0" noProof="1">
                        <a:ln>
                          <a:noFill/>
                        </a:ln>
                        <a:solidFill>
                          <a:srgbClr val="000000"/>
                        </a:solidFill>
                        <a:effectLst/>
                        <a:latin typeface="Arial" charset="0"/>
                      </a:endParaRP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4"/>
                  </a:ext>
                </a:extLst>
              </a:tr>
              <a:tr h="564975">
                <a:tc vMerge="1">
                  <a:txBody>
                    <a:bodyPr/>
                    <a:lstStyle/>
                    <a:p>
                      <a:endParaRPr lang="fr-FR"/>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CA" sz="3200" b="0" i="0" u="none" strike="noStrike" cap="none" normalizeH="0" baseline="0" noProof="1">
                        <a:ln>
                          <a:noFill/>
                        </a:ln>
                        <a:solidFill>
                          <a:srgbClr val="000000"/>
                        </a:solidFill>
                        <a:effectLst/>
                        <a:latin typeface="Arial" charset="0"/>
                      </a:endParaRP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5"/>
                  </a:ext>
                </a:extLst>
              </a:tr>
              <a:tr h="564975">
                <a:tc vMerge="1">
                  <a:txBody>
                    <a:bodyPr/>
                    <a:lstStyle/>
                    <a:p>
                      <a:endParaRPr lang="fr-FR"/>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6"/>
                  </a:ext>
                </a:extLst>
              </a:tr>
              <a:tr h="564975">
                <a:tc rowSpan="3">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3 x</a:t>
                      </a:r>
                    </a:p>
                  </a:txBody>
                  <a:tcPr marL="121920" marR="121920" anchor="ctr"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40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CA" sz="3200" b="0" i="0" u="none" strike="noStrike" cap="none" normalizeH="0" baseline="0" noProof="1">
                        <a:ln>
                          <a:noFill/>
                        </a:ln>
                        <a:solidFill>
                          <a:srgbClr val="000000"/>
                        </a:solidFill>
                        <a:effectLst/>
                        <a:latin typeface="Arial" charset="0"/>
                      </a:endParaRP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7"/>
                  </a:ext>
                </a:extLst>
              </a:tr>
              <a:tr h="564975">
                <a:tc vMerge="1">
                  <a:txBody>
                    <a:bodyPr/>
                    <a:lstStyle/>
                    <a:p>
                      <a:endParaRPr lang="fr-FR"/>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40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fr-CA" sz="3200" b="0" i="0" u="none" strike="noStrike" cap="none" normalizeH="0" baseline="0" noProof="1">
                        <a:ln>
                          <a:noFill/>
                        </a:ln>
                        <a:solidFill>
                          <a:srgbClr val="000000"/>
                        </a:solidFill>
                        <a:effectLst/>
                        <a:latin typeface="Arial" charset="0"/>
                      </a:endParaRP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3F9FA"/>
                    </a:solidFill>
                  </a:tcPr>
                </a:tc>
                <a:extLst>
                  <a:ext uri="{0D108BD9-81ED-4DB2-BD59-A6C34878D82A}">
                    <a16:rowId xmlns:a16="http://schemas.microsoft.com/office/drawing/2014/main" val="10008"/>
                  </a:ext>
                </a:extLst>
              </a:tr>
              <a:tr h="564975">
                <a:tc vMerge="1">
                  <a:txBody>
                    <a:bodyPr/>
                    <a:lstStyle/>
                    <a:p>
                      <a:endParaRPr lang="fr-FR"/>
                    </a:p>
                  </a:txBody>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40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tc>
                  <a:txBody>
                    <a:bodyPr/>
                    <a:lstStyle>
                      <a:lvl1pPr eaLnBrk="0" hangingPunct="0">
                        <a:spcBef>
                          <a:spcPct val="20000"/>
                        </a:spcBef>
                        <a:defRPr sz="2800">
                          <a:solidFill>
                            <a:schemeClr val="tx1"/>
                          </a:solidFill>
                          <a:latin typeface="Arial" charset="0"/>
                        </a:defRPr>
                      </a:lvl1pPr>
                      <a:lvl2pPr marL="742950" indent="-285750" eaLnBrk="0" hangingPunct="0">
                        <a:spcBef>
                          <a:spcPct val="20000"/>
                        </a:spcBef>
                        <a:defRPr sz="2400">
                          <a:solidFill>
                            <a:schemeClr val="tx1"/>
                          </a:solidFill>
                          <a:latin typeface="Arial" charset="0"/>
                        </a:defRPr>
                      </a:lvl2pPr>
                      <a:lvl3pPr marL="1143000" indent="-228600" eaLnBrk="0" hangingPunct="0">
                        <a:spcBef>
                          <a:spcPct val="20000"/>
                        </a:spcBef>
                        <a:defRPr sz="2000">
                          <a:solidFill>
                            <a:schemeClr val="tx1"/>
                          </a:solidFill>
                          <a:latin typeface="Arial" charset="0"/>
                        </a:defRPr>
                      </a:lvl3pPr>
                      <a:lvl4pPr marL="1600200" indent="-228600" eaLnBrk="0" hangingPunct="0">
                        <a:spcBef>
                          <a:spcPct val="20000"/>
                        </a:spcBef>
                        <a:defRPr>
                          <a:solidFill>
                            <a:schemeClr val="tx1"/>
                          </a:solidFill>
                          <a:latin typeface="Arial" charset="0"/>
                        </a:defRPr>
                      </a:lvl4pPr>
                      <a:lvl5pPr marL="2057400" indent="-228600" eaLnBrk="0" hangingPunct="0">
                        <a:spcBef>
                          <a:spcPct val="20000"/>
                        </a:spcBef>
                        <a:defRPr>
                          <a:solidFill>
                            <a:schemeClr val="tx1"/>
                          </a:solidFill>
                          <a:latin typeface="Arial" charset="0"/>
                        </a:defRPr>
                      </a:lvl5pPr>
                      <a:lvl6pPr marL="2514600" indent="-228600" eaLnBrk="0" fontAlgn="base" hangingPunct="0">
                        <a:spcBef>
                          <a:spcPct val="20000"/>
                        </a:spcBef>
                        <a:spcAft>
                          <a:spcPct val="0"/>
                        </a:spcAft>
                        <a:defRPr>
                          <a:solidFill>
                            <a:schemeClr val="tx1"/>
                          </a:solidFill>
                          <a:latin typeface="Arial" charset="0"/>
                        </a:defRPr>
                      </a:lvl6pPr>
                      <a:lvl7pPr marL="2971800" indent="-228600" eaLnBrk="0" fontAlgn="base" hangingPunct="0">
                        <a:spcBef>
                          <a:spcPct val="20000"/>
                        </a:spcBef>
                        <a:spcAft>
                          <a:spcPct val="0"/>
                        </a:spcAft>
                        <a:defRPr>
                          <a:solidFill>
                            <a:schemeClr val="tx1"/>
                          </a:solidFill>
                          <a:latin typeface="Arial" charset="0"/>
                        </a:defRPr>
                      </a:lvl7pPr>
                      <a:lvl8pPr marL="3429000" indent="-228600" eaLnBrk="0" fontAlgn="base" hangingPunct="0">
                        <a:spcBef>
                          <a:spcPct val="20000"/>
                        </a:spcBef>
                        <a:spcAft>
                          <a:spcPct val="0"/>
                        </a:spcAft>
                        <a:defRPr>
                          <a:solidFill>
                            <a:schemeClr val="tx1"/>
                          </a:solidFill>
                          <a:latin typeface="Arial" charset="0"/>
                        </a:defRPr>
                      </a:lvl8pPr>
                      <a:lvl9pPr marL="3886200" indent="-228600" eaLnBrk="0" fontAlgn="base" hangingPunct="0">
                        <a:spcBef>
                          <a:spcPct val="20000"/>
                        </a:spcBef>
                        <a:spcAft>
                          <a:spcPct val="0"/>
                        </a:spcAft>
                        <a:defRPr>
                          <a:solidFill>
                            <a:schemeClr val="tx1"/>
                          </a:solidFill>
                          <a:latin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fr-CA" sz="3200" b="0" i="0" u="none" strike="noStrike" cap="none" normalizeH="0" baseline="0" noProof="1">
                          <a:ln>
                            <a:noFill/>
                          </a:ln>
                          <a:solidFill>
                            <a:srgbClr val="000000"/>
                          </a:solidFill>
                          <a:effectLst/>
                          <a:latin typeface="Arial" charset="0"/>
                        </a:rPr>
                        <a:t>2:00</a:t>
                      </a:r>
                    </a:p>
                  </a:txBody>
                  <a:tcPr marL="121920" marR="12192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7F3F4"/>
                    </a:solidFill>
                  </a:tcPr>
                </a:tc>
                <a:extLst>
                  <a:ext uri="{0D108BD9-81ED-4DB2-BD59-A6C34878D82A}">
                    <a16:rowId xmlns:a16="http://schemas.microsoft.com/office/drawing/2014/main" val="10009"/>
                  </a:ext>
                </a:extLst>
              </a:tr>
            </a:tbl>
          </a:graphicData>
        </a:graphic>
      </p:graphicFrame>
      <p:pic>
        <p:nvPicPr>
          <p:cNvPr id="2" name="Picture 16" descr="A picture containing logo&#10;&#10;Description automatically generated">
            <a:extLst>
              <a:ext uri="{FF2B5EF4-FFF2-40B4-BE49-F238E27FC236}">
                <a16:creationId xmlns:a16="http://schemas.microsoft.com/office/drawing/2014/main" id="{195DB3B6-CD75-685A-D701-35F1965F9022}"/>
              </a:ext>
            </a:extLst>
          </p:cNvPr>
          <p:cNvPicPr>
            <a:picLocks noChangeAspect="1"/>
          </p:cNvPicPr>
          <p:nvPr/>
        </p:nvPicPr>
        <p:blipFill>
          <a:blip r:embed="rId2"/>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614523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AD26D3B6-76FB-2146-A08A-A461FC340041}"/>
              </a:ext>
            </a:extLst>
          </p:cNvPr>
          <p:cNvPicPr>
            <a:picLocks noChangeAspect="1"/>
          </p:cNvPicPr>
          <p:nvPr/>
        </p:nvPicPr>
        <p:blipFill>
          <a:blip r:embed="rId3"/>
          <a:stretch>
            <a:fillRect/>
          </a:stretch>
        </p:blipFill>
        <p:spPr>
          <a:xfrm>
            <a:off x="-822257" y="-66965"/>
            <a:ext cx="13836514" cy="7783039"/>
          </a:xfrm>
          <a:prstGeom prst="rect">
            <a:avLst/>
          </a:prstGeom>
        </p:spPr>
      </p:pic>
      <p:sp>
        <p:nvSpPr>
          <p:cNvPr id="4" name="Titre 1">
            <a:extLst>
              <a:ext uri="{FF2B5EF4-FFF2-40B4-BE49-F238E27FC236}">
                <a16:creationId xmlns:a16="http://schemas.microsoft.com/office/drawing/2014/main" id="{E13A72A3-ABC4-E646-9DA0-6DAB4C66BB26}"/>
              </a:ext>
            </a:extLst>
          </p:cNvPr>
          <p:cNvSpPr txBox="1">
            <a:spLocks/>
          </p:cNvSpPr>
          <p:nvPr/>
        </p:nvSpPr>
        <p:spPr>
          <a:xfrm>
            <a:off x="5697907" y="1134871"/>
            <a:ext cx="4584526" cy="1168579"/>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pPr algn="ctr"/>
            <a:r>
              <a:rPr lang="fr-CA" sz="2400" noProof="1">
                <a:latin typeface="Arial" panose="020B0604020202020204" pitchFamily="34" charset="0"/>
                <a:cs typeface="Arial" panose="020B0604020202020204" pitchFamily="34" charset="0"/>
              </a:rPr>
              <a:t>Tout va vers le plus facile, sauf l’intensité</a:t>
            </a:r>
          </a:p>
          <a:p>
            <a:endParaRPr lang="fr-CA" sz="2400" noProof="1">
              <a:latin typeface="Arial" panose="020B0604020202020204" pitchFamily="34" charset="0"/>
              <a:cs typeface="Arial" panose="020B0604020202020204" pitchFamily="34" charset="0"/>
            </a:endParaRPr>
          </a:p>
          <a:p>
            <a:endParaRPr lang="fr-CA" sz="2400" noProof="1">
              <a:latin typeface="Arial" panose="020B0604020202020204" pitchFamily="34" charset="0"/>
              <a:cs typeface="Arial" panose="020B0604020202020204" pitchFamily="34" charset="0"/>
            </a:endParaRPr>
          </a:p>
        </p:txBody>
      </p:sp>
      <p:sp>
        <p:nvSpPr>
          <p:cNvPr id="7" name="Titre 1">
            <a:extLst>
              <a:ext uri="{FF2B5EF4-FFF2-40B4-BE49-F238E27FC236}">
                <a16:creationId xmlns:a16="http://schemas.microsoft.com/office/drawing/2014/main" id="{E86498FE-A7D3-3043-B6E2-C77297430842}"/>
              </a:ext>
            </a:extLst>
          </p:cNvPr>
          <p:cNvSpPr txBox="1">
            <a:spLocks/>
          </p:cNvSpPr>
          <p:nvPr/>
        </p:nvSpPr>
        <p:spPr>
          <a:xfrm>
            <a:off x="5858451" y="1949320"/>
            <a:ext cx="4584526" cy="1119652"/>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fr-CA" sz="2400" noProof="1">
              <a:latin typeface="Arial" panose="020B0604020202020204" pitchFamily="34" charset="0"/>
              <a:cs typeface="Arial" panose="020B0604020202020204" pitchFamily="34" charset="0"/>
            </a:endParaRPr>
          </a:p>
        </p:txBody>
      </p:sp>
      <p:sp>
        <p:nvSpPr>
          <p:cNvPr id="8" name="Titre 1">
            <a:extLst>
              <a:ext uri="{FF2B5EF4-FFF2-40B4-BE49-F238E27FC236}">
                <a16:creationId xmlns:a16="http://schemas.microsoft.com/office/drawing/2014/main" id="{326325FF-3F04-C84C-AC52-E7DA3A6FB6FB}"/>
              </a:ext>
            </a:extLst>
          </p:cNvPr>
          <p:cNvSpPr txBox="1">
            <a:spLocks/>
          </p:cNvSpPr>
          <p:nvPr/>
        </p:nvSpPr>
        <p:spPr>
          <a:xfrm>
            <a:off x="768755" y="1183797"/>
            <a:ext cx="4929151" cy="2173765"/>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a:lstStyle>
          <a:p>
            <a:endParaRPr lang="fr-CA" sz="2400" noProof="1">
              <a:latin typeface="Arial" panose="020B0604020202020204" pitchFamily="34" charset="0"/>
              <a:cs typeface="Arial" panose="020B0604020202020204" pitchFamily="34" charset="0"/>
            </a:endParaRPr>
          </a:p>
          <a:p>
            <a:endParaRPr lang="fr-CA" sz="2400" noProof="1">
              <a:latin typeface="Arial" panose="020B0604020202020204" pitchFamily="34" charset="0"/>
              <a:cs typeface="Arial" panose="020B0604020202020204" pitchFamily="34" charset="0"/>
            </a:endParaRPr>
          </a:p>
          <a:p>
            <a:endParaRPr lang="fr-CA" sz="2400" noProof="1">
              <a:latin typeface="Arial" panose="020B0604020202020204" pitchFamily="34" charset="0"/>
              <a:cs typeface="Arial" panose="020B0604020202020204" pitchFamily="34" charset="0"/>
            </a:endParaRPr>
          </a:p>
          <a:p>
            <a:endParaRPr lang="fr-CA" sz="2400" noProof="1">
              <a:latin typeface="Arial" panose="020B0604020202020204" pitchFamily="34" charset="0"/>
              <a:cs typeface="Arial" panose="020B0604020202020204" pitchFamily="34" charset="0"/>
            </a:endParaRPr>
          </a:p>
          <a:p>
            <a:endParaRPr lang="fr-CA" sz="2400" noProof="1">
              <a:latin typeface="Arial" panose="020B0604020202020204" pitchFamily="34" charset="0"/>
              <a:cs typeface="Arial" panose="020B0604020202020204" pitchFamily="34" charset="0"/>
            </a:endParaRPr>
          </a:p>
        </p:txBody>
      </p:sp>
      <p:sp>
        <p:nvSpPr>
          <p:cNvPr id="6" name="ZoneTexte 5">
            <a:extLst>
              <a:ext uri="{FF2B5EF4-FFF2-40B4-BE49-F238E27FC236}">
                <a16:creationId xmlns:a16="http://schemas.microsoft.com/office/drawing/2014/main" id="{10E2E73C-4997-8D49-8C3C-923ED6220CC1}"/>
              </a:ext>
            </a:extLst>
          </p:cNvPr>
          <p:cNvSpPr txBox="1"/>
          <p:nvPr/>
        </p:nvSpPr>
        <p:spPr>
          <a:xfrm>
            <a:off x="2218508" y="1439092"/>
            <a:ext cx="3044103" cy="2554545"/>
          </a:xfrm>
          <a:prstGeom prst="rect">
            <a:avLst/>
          </a:prstGeom>
          <a:noFill/>
        </p:spPr>
        <p:txBody>
          <a:bodyPr wrap="none" rtlCol="0">
            <a:spAutoFit/>
          </a:bodyPr>
          <a:lstStyle/>
          <a:p>
            <a:r>
              <a:rPr lang="fr-CA" sz="2000" u="sng" noProof="1"/>
              <a:t>EPIC récupération allongée </a:t>
            </a:r>
          </a:p>
          <a:p>
            <a:r>
              <a:rPr lang="fr-CA" sz="2000" noProof="1"/>
              <a:t>10 x 20 s (20 à 29 s; 1:30)</a:t>
            </a:r>
          </a:p>
          <a:p>
            <a:r>
              <a:rPr lang="fr-CA" sz="2000" noProof="1"/>
              <a:t>9 x 20 s (20 à 36 s; 1:45)</a:t>
            </a:r>
          </a:p>
          <a:p>
            <a:r>
              <a:rPr lang="fr-CA" sz="2000" noProof="1"/>
              <a:t>8 x 20 s (20 à 41 s; 2:00)</a:t>
            </a:r>
          </a:p>
          <a:p>
            <a:r>
              <a:rPr lang="fr-CA" sz="2000" noProof="1"/>
              <a:t>7 x 20 s (20 à 44 s; 2:15)</a:t>
            </a:r>
          </a:p>
          <a:p>
            <a:r>
              <a:rPr lang="fr-CA" sz="2000" noProof="1"/>
              <a:t>6 x 20 s (20 à 45; 2:30)</a:t>
            </a:r>
          </a:p>
          <a:p>
            <a:r>
              <a:rPr lang="fr-CA" sz="2000" noProof="1"/>
              <a:t>…</a:t>
            </a:r>
          </a:p>
          <a:p>
            <a:r>
              <a:rPr lang="fr-CA" sz="2000" noProof="1"/>
              <a:t>2 x 20 s</a:t>
            </a:r>
          </a:p>
        </p:txBody>
      </p:sp>
      <p:pic>
        <p:nvPicPr>
          <p:cNvPr id="2" name="Picture 16" descr="A picture containing logo&#10;&#10;Description automatically generated">
            <a:extLst>
              <a:ext uri="{FF2B5EF4-FFF2-40B4-BE49-F238E27FC236}">
                <a16:creationId xmlns:a16="http://schemas.microsoft.com/office/drawing/2014/main" id="{276D5478-680A-97C1-E2C3-D74E6E2F211A}"/>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70990303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3">
            <a:extLst>
              <a:ext uri="{28A0092B-C50C-407E-A947-70E740481C1C}">
                <a14:useLocalDpi xmlns:a14="http://schemas.microsoft.com/office/drawing/2010/main" val="0"/>
              </a:ext>
            </a:extLst>
          </a:blip>
          <a:srcRect t="43921" b="1369"/>
          <a:stretch>
            <a:fillRect/>
          </a:stretch>
        </p:blipFill>
        <p:spPr bwMode="auto">
          <a:xfrm>
            <a:off x="0" y="-1671252"/>
            <a:ext cx="12092186" cy="898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6" descr="A picture containing logo&#10;&#10;Description automatically generated">
            <a:extLst>
              <a:ext uri="{FF2B5EF4-FFF2-40B4-BE49-F238E27FC236}">
                <a16:creationId xmlns:a16="http://schemas.microsoft.com/office/drawing/2014/main" id="{AAA4F184-1E4B-56AE-5423-D261993A6636}"/>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55187219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6CA975-6010-C3A2-DFBD-4D9ADEA65B16}"/>
            </a:ext>
          </a:extLst>
        </p:cNvPr>
        <p:cNvGrpSpPr/>
        <p:nvPr/>
      </p:nvGrpSpPr>
      <p:grpSpPr>
        <a:xfrm>
          <a:off x="0" y="0"/>
          <a:ext cx="0" cy="0"/>
          <a:chOff x="0" y="0"/>
          <a:chExt cx="0" cy="0"/>
        </a:xfrm>
      </p:grpSpPr>
      <p:pic>
        <p:nvPicPr>
          <p:cNvPr id="31746" name="Picture 2">
            <a:extLst>
              <a:ext uri="{FF2B5EF4-FFF2-40B4-BE49-F238E27FC236}">
                <a16:creationId xmlns:a16="http://schemas.microsoft.com/office/drawing/2014/main" id="{3B81A7FC-F01A-6C84-32D0-8CC6D6ED3C0C}"/>
              </a:ext>
            </a:extLst>
          </p:cNvPr>
          <p:cNvPicPr>
            <a:picLocks noChangeAspect="1" noChangeArrowheads="1"/>
          </p:cNvPicPr>
          <p:nvPr/>
        </p:nvPicPr>
        <p:blipFill>
          <a:blip r:embed="rId3">
            <a:alphaModFix amt="49000"/>
            <a:extLst>
              <a:ext uri="{28A0092B-C50C-407E-A947-70E740481C1C}">
                <a14:useLocalDpi xmlns:a14="http://schemas.microsoft.com/office/drawing/2010/main" val="0"/>
              </a:ext>
            </a:extLst>
          </a:blip>
          <a:srcRect t="43921" b="1369"/>
          <a:stretch>
            <a:fillRect/>
          </a:stretch>
        </p:blipFill>
        <p:spPr bwMode="auto">
          <a:xfrm>
            <a:off x="-38100" y="-1671252"/>
            <a:ext cx="12092186" cy="8986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16" descr="A picture containing logo&#10;&#10;Description automatically generated">
            <a:extLst>
              <a:ext uri="{FF2B5EF4-FFF2-40B4-BE49-F238E27FC236}">
                <a16:creationId xmlns:a16="http://schemas.microsoft.com/office/drawing/2014/main" id="{9F223A24-A915-2971-D863-96DF81966E40}"/>
              </a:ext>
            </a:extLst>
          </p:cNvPr>
          <p:cNvPicPr>
            <a:picLocks noChangeAspect="1"/>
          </p:cNvPicPr>
          <p:nvPr/>
        </p:nvPicPr>
        <p:blipFill>
          <a:blip r:embed="rId4"/>
          <a:stretch>
            <a:fillRect/>
          </a:stretch>
        </p:blipFill>
        <p:spPr>
          <a:xfrm>
            <a:off x="11173186" y="6384758"/>
            <a:ext cx="1006215" cy="473242"/>
          </a:xfrm>
          <a:prstGeom prst="rect">
            <a:avLst/>
          </a:prstGeom>
        </p:spPr>
      </p:pic>
      <p:sp>
        <p:nvSpPr>
          <p:cNvPr id="2" name="ZoneTexte 1">
            <a:extLst>
              <a:ext uri="{FF2B5EF4-FFF2-40B4-BE49-F238E27FC236}">
                <a16:creationId xmlns:a16="http://schemas.microsoft.com/office/drawing/2014/main" id="{C0FFBC74-876D-BF29-E9C2-FACF5204E328}"/>
              </a:ext>
            </a:extLst>
          </p:cNvPr>
          <p:cNvSpPr txBox="1"/>
          <p:nvPr/>
        </p:nvSpPr>
        <p:spPr>
          <a:xfrm>
            <a:off x="2156734" y="322867"/>
            <a:ext cx="2098651" cy="2308324"/>
          </a:xfrm>
          <a:prstGeom prst="rect">
            <a:avLst/>
          </a:prstGeom>
          <a:noFill/>
          <a:ln>
            <a:solidFill>
              <a:schemeClr val="bg1"/>
            </a:solidFill>
          </a:ln>
        </p:spPr>
        <p:txBody>
          <a:bodyPr wrap="none" rtlCol="0">
            <a:spAutoFit/>
          </a:bodyPr>
          <a:lstStyle/>
          <a:p>
            <a:pPr algn="ctr"/>
            <a:r>
              <a:rPr lang="fr-CA" sz="3600" b="1" i="1" u="sng" noProof="1"/>
              <a:t>HIIT</a:t>
            </a:r>
          </a:p>
          <a:p>
            <a:r>
              <a:rPr lang="fr-CA" sz="3600" b="1" noProof="1"/>
              <a:t>8-12 reps</a:t>
            </a:r>
          </a:p>
          <a:p>
            <a:r>
              <a:rPr lang="fr-CA" sz="3600" b="1" noProof="1"/>
              <a:t>10-30 s</a:t>
            </a:r>
          </a:p>
          <a:p>
            <a:r>
              <a:rPr lang="fr-CA" sz="3600" b="1" noProof="1"/>
              <a:t>2:00-4:00</a:t>
            </a:r>
          </a:p>
        </p:txBody>
      </p:sp>
    </p:spTree>
    <p:extLst>
      <p:ext uri="{BB962C8B-B14F-4D97-AF65-F5344CB8AC3E}">
        <p14:creationId xmlns:p14="http://schemas.microsoft.com/office/powerpoint/2010/main" val="3212931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Image 4" descr="nike-2012-australian-open-lookbook-01.jpg">
            <a:extLst>
              <a:ext uri="{FF2B5EF4-FFF2-40B4-BE49-F238E27FC236}">
                <a16:creationId xmlns:a16="http://schemas.microsoft.com/office/drawing/2014/main" id="{B1AE3252-047C-80E4-2B06-0EC0C9BA9FC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6676" y="-490538"/>
            <a:ext cx="12258676" cy="96771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747" name="Rectangle 3">
            <a:extLst>
              <a:ext uri="{FF2B5EF4-FFF2-40B4-BE49-F238E27FC236}">
                <a16:creationId xmlns:a16="http://schemas.microsoft.com/office/drawing/2014/main" id="{BAF9380B-BFF4-124A-01CE-827F04081A5C}"/>
              </a:ext>
            </a:extLst>
          </p:cNvPr>
          <p:cNvSpPr>
            <a:spLocks noGrp="1" noChangeArrowheads="1"/>
          </p:cNvSpPr>
          <p:nvPr>
            <p:ph type="body" idx="1"/>
          </p:nvPr>
        </p:nvSpPr>
        <p:spPr>
          <a:xfrm>
            <a:off x="1930400" y="857250"/>
            <a:ext cx="2438400" cy="4953000"/>
          </a:xfrm>
        </p:spPr>
        <p:txBody>
          <a:bodyPr/>
          <a:lstStyle/>
          <a:p>
            <a:pPr algn="ctr">
              <a:buFontTx/>
              <a:buNone/>
            </a:pPr>
            <a:r>
              <a:rPr lang="fr-CA" u="sng" noProof="1">
                <a:solidFill>
                  <a:schemeClr val="bg1"/>
                </a:solidFill>
                <a:latin typeface="Comic Sans MS" panose="030F0902030302020204" pitchFamily="66" charset="0"/>
                <a:cs typeface="Arial" panose="020B0604020202020204" pitchFamily="34" charset="0"/>
              </a:rPr>
              <a:t>EPIC</a:t>
            </a:r>
          </a:p>
          <a:p>
            <a:pPr>
              <a:buFontTx/>
              <a:buNone/>
            </a:pPr>
            <a:r>
              <a:rPr lang="fr-CA" noProof="1">
                <a:solidFill>
                  <a:schemeClr val="bg1"/>
                </a:solidFill>
                <a:latin typeface="Comic Sans MS" panose="030F0902030302020204" pitchFamily="66" charset="0"/>
                <a:cs typeface="Arial" panose="020B0604020202020204" pitchFamily="34" charset="0"/>
              </a:rPr>
              <a:t>≤</a:t>
            </a:r>
            <a:r>
              <a:rPr lang="fr-CA" noProof="1">
                <a:solidFill>
                  <a:schemeClr val="bg1"/>
                </a:solidFill>
                <a:latin typeface="Comic Sans MS" panose="030F0902030302020204" pitchFamily="66" charset="0"/>
              </a:rPr>
              <a:t> 20 s</a:t>
            </a:r>
          </a:p>
          <a:p>
            <a:pPr>
              <a:buFontTx/>
              <a:buNone/>
            </a:pPr>
            <a:r>
              <a:rPr lang="fr-CA" noProof="1">
                <a:solidFill>
                  <a:schemeClr val="bg1"/>
                </a:solidFill>
                <a:latin typeface="Comic Sans MS" panose="030F0902030302020204" pitchFamily="66" charset="0"/>
              </a:rPr>
              <a:t>1:1 – 1:2</a:t>
            </a:r>
            <a:endParaRPr lang="fr-CA" sz="1400" noProof="1">
              <a:solidFill>
                <a:schemeClr val="bg1"/>
              </a:solidFill>
              <a:latin typeface="Comic Sans MS" panose="030F0902030302020204" pitchFamily="66" charset="0"/>
            </a:endParaRPr>
          </a:p>
          <a:p>
            <a:pPr>
              <a:buFontTx/>
              <a:buNone/>
            </a:pPr>
            <a:endParaRPr lang="fr-CA" sz="1400" noProof="1">
              <a:solidFill>
                <a:schemeClr val="bg1"/>
              </a:solidFill>
              <a:latin typeface="Comic Sans MS" panose="030F0902030302020204" pitchFamily="66" charset="0"/>
            </a:endParaRPr>
          </a:p>
          <a:p>
            <a:pPr lvl="1">
              <a:buFontTx/>
              <a:buNone/>
            </a:pPr>
            <a:r>
              <a:rPr lang="fr-CA" noProof="1">
                <a:solidFill>
                  <a:schemeClr val="bg1"/>
                </a:solidFill>
                <a:latin typeface="Comic Sans MS" panose="030F0902030302020204" pitchFamily="66" charset="0"/>
              </a:rPr>
              <a:t>15 - 15</a:t>
            </a:r>
          </a:p>
          <a:p>
            <a:pPr lvl="1">
              <a:buFontTx/>
              <a:buNone/>
            </a:pPr>
            <a:r>
              <a:rPr lang="fr-CA" noProof="1">
                <a:solidFill>
                  <a:schemeClr val="bg1"/>
                </a:solidFill>
                <a:latin typeface="Comic Sans MS" panose="030F0902030302020204" pitchFamily="66" charset="0"/>
              </a:rPr>
              <a:t>15 - 30</a:t>
            </a:r>
          </a:p>
          <a:p>
            <a:pPr lvl="1">
              <a:buFontTx/>
              <a:buNone/>
            </a:pPr>
            <a:r>
              <a:rPr lang="fr-CA" noProof="1">
                <a:solidFill>
                  <a:schemeClr val="bg1"/>
                </a:solidFill>
                <a:latin typeface="Comic Sans MS" panose="030F0902030302020204" pitchFamily="66" charset="0"/>
              </a:rPr>
              <a:t>10 - 10</a:t>
            </a:r>
          </a:p>
          <a:p>
            <a:pPr lvl="1">
              <a:buFontTx/>
              <a:buNone/>
            </a:pPr>
            <a:r>
              <a:rPr lang="fr-CA" noProof="1">
                <a:solidFill>
                  <a:schemeClr val="bg1"/>
                </a:solidFill>
                <a:latin typeface="Comic Sans MS" panose="030F0902030302020204" pitchFamily="66" charset="0"/>
              </a:rPr>
              <a:t>10 - 20</a:t>
            </a:r>
          </a:p>
          <a:p>
            <a:pPr lvl="1">
              <a:buFontTx/>
              <a:buNone/>
            </a:pPr>
            <a:r>
              <a:rPr lang="fr-CA" noProof="1">
                <a:solidFill>
                  <a:schemeClr val="bg1"/>
                </a:solidFill>
                <a:latin typeface="Comic Sans MS" panose="030F0902030302020204" pitchFamily="66" charset="0"/>
              </a:rPr>
              <a:t>20 - 20</a:t>
            </a:r>
          </a:p>
          <a:p>
            <a:pPr lvl="1">
              <a:buFontTx/>
              <a:buNone/>
            </a:pPr>
            <a:r>
              <a:rPr lang="fr-CA" noProof="1">
                <a:solidFill>
                  <a:schemeClr val="bg1"/>
                </a:solidFill>
                <a:latin typeface="Comic Sans MS" panose="030F0902030302020204" pitchFamily="66" charset="0"/>
              </a:rPr>
              <a:t>20 - 40</a:t>
            </a:r>
          </a:p>
        </p:txBody>
      </p:sp>
      <p:pic>
        <p:nvPicPr>
          <p:cNvPr id="2" name="Picture 16" descr="A picture containing logo&#10;&#10;Description automatically generated">
            <a:extLst>
              <a:ext uri="{FF2B5EF4-FFF2-40B4-BE49-F238E27FC236}">
                <a16:creationId xmlns:a16="http://schemas.microsoft.com/office/drawing/2014/main" id="{758BED89-62B3-93B5-05AB-AB2FD48822D9}"/>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25428396"/>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5" descr="Rio 2016 Coureurs de fond Souliers.jpg">
            <a:extLst>
              <a:ext uri="{FF2B5EF4-FFF2-40B4-BE49-F238E27FC236}">
                <a16:creationId xmlns:a16="http://schemas.microsoft.com/office/drawing/2014/main" id="{96DA9C6D-9C73-517D-DF8F-84949FE9A726}"/>
              </a:ext>
            </a:extLst>
          </p:cNvPr>
          <p:cNvPicPr>
            <a:picLocks noChangeAspect="1"/>
          </p:cNvPicPr>
          <p:nvPr/>
        </p:nvPicPr>
        <p:blipFill>
          <a:blip r:embed="rId2">
            <a:alphaModFix amt="44000"/>
            <a:extLst>
              <a:ext uri="{28A0092B-C50C-407E-A947-70E740481C1C}">
                <a14:useLocalDpi xmlns:a14="http://schemas.microsoft.com/office/drawing/2010/main" val="0"/>
              </a:ext>
            </a:extLst>
          </a:blip>
          <a:srcRect l="4436" r="4435" b="-1"/>
          <a:stretch>
            <a:fillRect/>
          </a:stretch>
        </p:blipFill>
        <p:spPr>
          <a:xfrm>
            <a:off x="20" y="1282"/>
            <a:ext cx="12191980" cy="6856718"/>
          </a:xfrm>
          <a:prstGeom prst="rect">
            <a:avLst/>
          </a:prstGeom>
        </p:spPr>
      </p:pic>
      <p:sp>
        <p:nvSpPr>
          <p:cNvPr id="4" name="ZoneTexte 3">
            <a:extLst>
              <a:ext uri="{FF2B5EF4-FFF2-40B4-BE49-F238E27FC236}">
                <a16:creationId xmlns:a16="http://schemas.microsoft.com/office/drawing/2014/main" id="{DC7C2C41-4692-6C7F-1A06-3C83CBB705A1}"/>
              </a:ext>
            </a:extLst>
          </p:cNvPr>
          <p:cNvSpPr txBox="1"/>
          <p:nvPr/>
        </p:nvSpPr>
        <p:spPr>
          <a:xfrm>
            <a:off x="7339339" y="917647"/>
            <a:ext cx="4178596" cy="3471848"/>
          </a:xfrm>
          <a:prstGeom prst="rect">
            <a:avLst/>
          </a:prstGeom>
          <a:noFill/>
        </p:spPr>
        <p:txBody>
          <a:bodyPr wrap="square">
            <a:spAutoFit/>
          </a:bodyPr>
          <a:lstStyle/>
          <a:p>
            <a:pPr eaLnBrk="1" hangingPunct="1">
              <a:lnSpc>
                <a:spcPct val="90000"/>
              </a:lnSpc>
              <a:spcAft>
                <a:spcPts val="600"/>
              </a:spcAft>
            </a:pPr>
            <a:r>
              <a:rPr lang="fr-CA" sz="3600" b="1" u="sng" noProof="1">
                <a:latin typeface="+mn-lt"/>
                <a:ea typeface="+mn-ea"/>
                <a:cs typeface="+mn-cs"/>
              </a:rPr>
              <a:t>5 min modulées</a:t>
            </a:r>
            <a:endParaRPr lang="fr-CA" sz="3600" u="sng" noProof="1">
              <a:latin typeface="+mn-lt"/>
              <a:ea typeface="+mn-ea"/>
              <a:cs typeface="+mn-cs"/>
            </a:endParaRPr>
          </a:p>
          <a:p>
            <a:pPr indent="-228600" eaLnBrk="1" hangingPunct="1">
              <a:lnSpc>
                <a:spcPct val="90000"/>
              </a:lnSpc>
              <a:spcAft>
                <a:spcPts val="600"/>
              </a:spcAft>
              <a:buFont typeface="Arial" panose="020B0604020202020204" pitchFamily="34" charset="0"/>
              <a:buChar char="•"/>
            </a:pPr>
            <a:r>
              <a:rPr lang="fr-CA" sz="3600" noProof="1">
                <a:latin typeface="+mn-lt"/>
                <a:ea typeface="+mn-ea"/>
                <a:cs typeface="+mn-cs"/>
              </a:rPr>
              <a:t>4 x 4 min (1:00)</a:t>
            </a:r>
          </a:p>
          <a:p>
            <a:pPr indent="-228600" eaLnBrk="1" hangingPunct="1">
              <a:lnSpc>
                <a:spcPct val="90000"/>
              </a:lnSpc>
              <a:spcAft>
                <a:spcPts val="600"/>
              </a:spcAft>
              <a:buFont typeface="Arial" panose="020B0604020202020204" pitchFamily="34" charset="0"/>
              <a:buChar char="•"/>
            </a:pPr>
            <a:r>
              <a:rPr lang="fr-CA" sz="3600" noProof="1">
                <a:latin typeface="+mn-lt"/>
                <a:ea typeface="+mn-ea"/>
                <a:cs typeface="+mn-cs"/>
              </a:rPr>
              <a:t>3 x 3 min (2:00)</a:t>
            </a:r>
          </a:p>
          <a:p>
            <a:pPr indent="-228600" eaLnBrk="1" hangingPunct="1">
              <a:lnSpc>
                <a:spcPct val="90000"/>
              </a:lnSpc>
              <a:spcAft>
                <a:spcPts val="600"/>
              </a:spcAft>
              <a:buFont typeface="Arial" panose="020B0604020202020204" pitchFamily="34" charset="0"/>
              <a:buChar char="•"/>
            </a:pPr>
            <a:r>
              <a:rPr lang="fr-CA" sz="3600" noProof="1">
                <a:latin typeface="+mn-lt"/>
                <a:ea typeface="+mn-ea"/>
                <a:cs typeface="+mn-cs"/>
              </a:rPr>
              <a:t>2 x 2 min (3:00)</a:t>
            </a:r>
          </a:p>
          <a:p>
            <a:pPr indent="-228600" eaLnBrk="1" hangingPunct="1">
              <a:lnSpc>
                <a:spcPct val="90000"/>
              </a:lnSpc>
              <a:spcAft>
                <a:spcPts val="600"/>
              </a:spcAft>
              <a:buFont typeface="Arial" panose="020B0604020202020204" pitchFamily="34" charset="0"/>
              <a:buChar char="•"/>
            </a:pPr>
            <a:r>
              <a:rPr lang="fr-CA" sz="3600" noProof="1">
                <a:latin typeface="+mn-lt"/>
                <a:ea typeface="+mn-ea"/>
                <a:cs typeface="+mn-cs"/>
              </a:rPr>
              <a:t>1 x 1 min</a:t>
            </a:r>
          </a:p>
          <a:p>
            <a:pPr algn="r" eaLnBrk="1" hangingPunct="1">
              <a:lnSpc>
                <a:spcPct val="90000"/>
              </a:lnSpc>
              <a:spcAft>
                <a:spcPts val="600"/>
              </a:spcAft>
            </a:pPr>
            <a:r>
              <a:rPr lang="fr-CA" sz="3600" i="1" noProof="1">
                <a:latin typeface="+mn-lt"/>
                <a:ea typeface="+mn-ea"/>
                <a:cs typeface="+mn-cs"/>
              </a:rPr>
              <a:t>Tot. : 50 min</a:t>
            </a:r>
          </a:p>
        </p:txBody>
      </p:sp>
      <p:sp>
        <p:nvSpPr>
          <p:cNvPr id="3" name="ZoneTexte 2">
            <a:extLst>
              <a:ext uri="{FF2B5EF4-FFF2-40B4-BE49-F238E27FC236}">
                <a16:creationId xmlns:a16="http://schemas.microsoft.com/office/drawing/2014/main" id="{9D55E4EE-E02D-CFA7-3EE3-13E70385DCBF}"/>
              </a:ext>
            </a:extLst>
          </p:cNvPr>
          <p:cNvSpPr txBox="1">
            <a:spLocks noChangeArrowheads="1"/>
          </p:cNvSpPr>
          <p:nvPr/>
        </p:nvSpPr>
        <p:spPr bwMode="auto">
          <a:xfrm>
            <a:off x="1175774" y="917647"/>
            <a:ext cx="3949223" cy="335476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eaLnBrk="1" hangingPunct="1"/>
            <a:r>
              <a:rPr lang="fr-CA" sz="2800" b="1" u="sng" noProof="1"/>
              <a:t>EPIC modulé</a:t>
            </a:r>
          </a:p>
          <a:p>
            <a:pPr algn="ctr" eaLnBrk="1" hangingPunct="1"/>
            <a:r>
              <a:rPr lang="fr-CA" sz="2800" noProof="1"/>
              <a:t>8 x 15-15 (1:00)</a:t>
            </a:r>
          </a:p>
          <a:p>
            <a:pPr algn="ctr" eaLnBrk="1" hangingPunct="1"/>
            <a:r>
              <a:rPr lang="fr-CA" sz="2800" noProof="1"/>
              <a:t>7 x 15-15 (1:30)</a:t>
            </a:r>
          </a:p>
          <a:p>
            <a:pPr algn="ctr" eaLnBrk="1" hangingPunct="1"/>
            <a:r>
              <a:rPr lang="fr-CA" sz="2800" noProof="1"/>
              <a:t>6 x 15-15 (2:00)</a:t>
            </a:r>
          </a:p>
          <a:p>
            <a:pPr algn="ctr" eaLnBrk="1" hangingPunct="1"/>
            <a:r>
              <a:rPr lang="fr-CA" sz="2800" noProof="1"/>
              <a:t>5 x 15-15</a:t>
            </a:r>
            <a:endParaRPr lang="fr-CA" sz="1000" noProof="1"/>
          </a:p>
          <a:p>
            <a:pPr algn="ctr" eaLnBrk="1" hangingPunct="1"/>
            <a:endParaRPr lang="fr-CA" sz="1000" noProof="1"/>
          </a:p>
          <a:p>
            <a:pPr algn="ctr" eaLnBrk="1" hangingPunct="1"/>
            <a:r>
              <a:rPr lang="fr-CA" sz="2800" i="1" noProof="1"/>
              <a:t>Tot : 26 réps en 20 min!</a:t>
            </a:r>
          </a:p>
          <a:p>
            <a:pPr algn="ctr" eaLnBrk="1" hangingPunct="1"/>
            <a:endParaRPr lang="fr-CA" sz="2800" noProof="1"/>
          </a:p>
        </p:txBody>
      </p:sp>
      <p:pic>
        <p:nvPicPr>
          <p:cNvPr id="5" name="Picture 16" descr="A picture containing logo&#10;&#10;Description automatically generated">
            <a:extLst>
              <a:ext uri="{FF2B5EF4-FFF2-40B4-BE49-F238E27FC236}">
                <a16:creationId xmlns:a16="http://schemas.microsoft.com/office/drawing/2014/main" id="{95F25BAF-23A0-920F-C314-0D4EFC8334B9}"/>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18918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Image 22" descr="Marathon de Berlin : les leçons d'un record">
            <a:extLst>
              <a:ext uri="{FF2B5EF4-FFF2-40B4-BE49-F238E27FC236}">
                <a16:creationId xmlns:a16="http://schemas.microsoft.com/office/drawing/2014/main" id="{F0CB5AEB-4DA9-410F-F668-66A275FAA75E}"/>
              </a:ext>
            </a:extLst>
          </p:cNvPr>
          <p:cNvPicPr>
            <a:picLocks noChangeAspect="1"/>
          </p:cNvPicPr>
          <p:nvPr/>
        </p:nvPicPr>
        <p:blipFill>
          <a:blip r:embed="rId3">
            <a:alphaModFix amt="54000"/>
          </a:blip>
          <a:stretch>
            <a:fillRect/>
          </a:stretch>
        </p:blipFill>
        <p:spPr>
          <a:xfrm>
            <a:off x="-191386" y="-43108"/>
            <a:ext cx="12383386" cy="9248352"/>
          </a:xfrm>
          <a:prstGeom prst="rect">
            <a:avLst/>
          </a:prstGeom>
        </p:spPr>
      </p:pic>
      <p:sp>
        <p:nvSpPr>
          <p:cNvPr id="3" name="Sous-titre 2">
            <a:extLst>
              <a:ext uri="{FF2B5EF4-FFF2-40B4-BE49-F238E27FC236}">
                <a16:creationId xmlns:a16="http://schemas.microsoft.com/office/drawing/2014/main" id="{35268E68-5B30-4D57-978B-D898C283E2C8}"/>
              </a:ext>
            </a:extLst>
          </p:cNvPr>
          <p:cNvSpPr>
            <a:spLocks noGrp="1"/>
          </p:cNvSpPr>
          <p:nvPr>
            <p:ph type="subTitle" idx="1"/>
          </p:nvPr>
        </p:nvSpPr>
        <p:spPr>
          <a:xfrm>
            <a:off x="1524000" y="2041380"/>
            <a:ext cx="9144000" cy="1655762"/>
          </a:xfrm>
        </p:spPr>
        <p:txBody>
          <a:bodyPr>
            <a:normAutofit/>
          </a:bodyPr>
          <a:lstStyle/>
          <a:p>
            <a:pPr algn="l"/>
            <a:r>
              <a:rPr lang="fr-CA" noProof="1"/>
              <a:t>V. Billat : Maximiser le temps où VO</a:t>
            </a:r>
            <a:r>
              <a:rPr lang="fr-CA" baseline="-25000" noProof="1"/>
              <a:t>2</a:t>
            </a:r>
            <a:r>
              <a:rPr lang="fr-CA" noProof="1"/>
              <a:t> est près du VO</a:t>
            </a:r>
            <a:r>
              <a:rPr lang="fr-CA" baseline="-25000" noProof="1"/>
              <a:t>2</a:t>
            </a:r>
            <a:r>
              <a:rPr lang="fr-CA" noProof="1"/>
              <a:t>max</a:t>
            </a:r>
          </a:p>
        </p:txBody>
      </p:sp>
      <p:sp>
        <p:nvSpPr>
          <p:cNvPr id="4" name="Rectangle 3">
            <a:extLst>
              <a:ext uri="{FF2B5EF4-FFF2-40B4-BE49-F238E27FC236}">
                <a16:creationId xmlns:a16="http://schemas.microsoft.com/office/drawing/2014/main" id="{1B0E7D72-4B53-6545-895B-20512B3E59B9}"/>
              </a:ext>
            </a:extLst>
          </p:cNvPr>
          <p:cNvSpPr/>
          <p:nvPr/>
        </p:nvSpPr>
        <p:spPr>
          <a:xfrm>
            <a:off x="944230" y="3295797"/>
            <a:ext cx="702953" cy="11684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5" name="Rectangle 4">
            <a:extLst>
              <a:ext uri="{FF2B5EF4-FFF2-40B4-BE49-F238E27FC236}">
                <a16:creationId xmlns:a16="http://schemas.microsoft.com/office/drawing/2014/main" id="{91F81447-0963-A247-9F78-9505E5771393}"/>
              </a:ext>
            </a:extLst>
          </p:cNvPr>
          <p:cNvSpPr/>
          <p:nvPr/>
        </p:nvSpPr>
        <p:spPr>
          <a:xfrm>
            <a:off x="1647183" y="4110127"/>
            <a:ext cx="473915" cy="3540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6" name="Rectangle 5">
            <a:extLst>
              <a:ext uri="{FF2B5EF4-FFF2-40B4-BE49-F238E27FC236}">
                <a16:creationId xmlns:a16="http://schemas.microsoft.com/office/drawing/2014/main" id="{31DFBE8B-BE73-2A44-9BE9-C2EE99D0C211}"/>
              </a:ext>
            </a:extLst>
          </p:cNvPr>
          <p:cNvSpPr/>
          <p:nvPr/>
        </p:nvSpPr>
        <p:spPr>
          <a:xfrm>
            <a:off x="2121092" y="3295797"/>
            <a:ext cx="702953" cy="11684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7" name="Rectangle 6">
            <a:extLst>
              <a:ext uri="{FF2B5EF4-FFF2-40B4-BE49-F238E27FC236}">
                <a16:creationId xmlns:a16="http://schemas.microsoft.com/office/drawing/2014/main" id="{7978F211-9CD9-594A-83AB-9FBAC1EEBB75}"/>
              </a:ext>
            </a:extLst>
          </p:cNvPr>
          <p:cNvSpPr/>
          <p:nvPr/>
        </p:nvSpPr>
        <p:spPr>
          <a:xfrm>
            <a:off x="2824045" y="4110127"/>
            <a:ext cx="473915" cy="3540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8" name="Rectangle 7">
            <a:extLst>
              <a:ext uri="{FF2B5EF4-FFF2-40B4-BE49-F238E27FC236}">
                <a16:creationId xmlns:a16="http://schemas.microsoft.com/office/drawing/2014/main" id="{162C4A8F-6EBE-FB42-BBBD-C0B3044D749F}"/>
              </a:ext>
            </a:extLst>
          </p:cNvPr>
          <p:cNvSpPr/>
          <p:nvPr/>
        </p:nvSpPr>
        <p:spPr>
          <a:xfrm>
            <a:off x="3297966" y="3295794"/>
            <a:ext cx="702953" cy="116840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9" name="Rectangle 8">
            <a:extLst>
              <a:ext uri="{FF2B5EF4-FFF2-40B4-BE49-F238E27FC236}">
                <a16:creationId xmlns:a16="http://schemas.microsoft.com/office/drawing/2014/main" id="{3A34468C-9F3E-8A4F-88B4-76A606BA5383}"/>
              </a:ext>
            </a:extLst>
          </p:cNvPr>
          <p:cNvSpPr/>
          <p:nvPr/>
        </p:nvSpPr>
        <p:spPr>
          <a:xfrm>
            <a:off x="4000919" y="4110124"/>
            <a:ext cx="473915" cy="3540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0" name="Rectangle 9">
            <a:extLst>
              <a:ext uri="{FF2B5EF4-FFF2-40B4-BE49-F238E27FC236}">
                <a16:creationId xmlns:a16="http://schemas.microsoft.com/office/drawing/2014/main" id="{6DC1007D-6617-5A4E-845D-59532DC8FBE0}"/>
              </a:ext>
            </a:extLst>
          </p:cNvPr>
          <p:cNvSpPr/>
          <p:nvPr/>
        </p:nvSpPr>
        <p:spPr>
          <a:xfrm>
            <a:off x="470306" y="4110123"/>
            <a:ext cx="473915" cy="3540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1" name="Rectangle 10">
            <a:extLst>
              <a:ext uri="{FF2B5EF4-FFF2-40B4-BE49-F238E27FC236}">
                <a16:creationId xmlns:a16="http://schemas.microsoft.com/office/drawing/2014/main" id="{F486F7AE-DA38-B84D-B56D-FE0A133C8C42}"/>
              </a:ext>
            </a:extLst>
          </p:cNvPr>
          <p:cNvSpPr/>
          <p:nvPr/>
        </p:nvSpPr>
        <p:spPr>
          <a:xfrm>
            <a:off x="7959966" y="3735384"/>
            <a:ext cx="702953" cy="73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2" name="Rectangle 11">
            <a:extLst>
              <a:ext uri="{FF2B5EF4-FFF2-40B4-BE49-F238E27FC236}">
                <a16:creationId xmlns:a16="http://schemas.microsoft.com/office/drawing/2014/main" id="{403F5F72-17F7-8549-B437-EC1B34BA39A3}"/>
              </a:ext>
            </a:extLst>
          </p:cNvPr>
          <p:cNvSpPr/>
          <p:nvPr/>
        </p:nvSpPr>
        <p:spPr>
          <a:xfrm>
            <a:off x="8662921" y="4117914"/>
            <a:ext cx="473915" cy="3540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3" name="Rectangle 12">
            <a:extLst>
              <a:ext uri="{FF2B5EF4-FFF2-40B4-BE49-F238E27FC236}">
                <a16:creationId xmlns:a16="http://schemas.microsoft.com/office/drawing/2014/main" id="{7898CA93-EAA7-FD40-9DC2-DDF1B0730827}"/>
              </a:ext>
            </a:extLst>
          </p:cNvPr>
          <p:cNvSpPr/>
          <p:nvPr/>
        </p:nvSpPr>
        <p:spPr>
          <a:xfrm>
            <a:off x="9136831" y="3735386"/>
            <a:ext cx="702953" cy="73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4" name="Rectangle 13">
            <a:extLst>
              <a:ext uri="{FF2B5EF4-FFF2-40B4-BE49-F238E27FC236}">
                <a16:creationId xmlns:a16="http://schemas.microsoft.com/office/drawing/2014/main" id="{393B7811-ECA7-2848-A692-945B8E547EA0}"/>
              </a:ext>
            </a:extLst>
          </p:cNvPr>
          <p:cNvSpPr/>
          <p:nvPr/>
        </p:nvSpPr>
        <p:spPr>
          <a:xfrm>
            <a:off x="9839786" y="4117916"/>
            <a:ext cx="473915" cy="3540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5" name="Rectangle 14">
            <a:extLst>
              <a:ext uri="{FF2B5EF4-FFF2-40B4-BE49-F238E27FC236}">
                <a16:creationId xmlns:a16="http://schemas.microsoft.com/office/drawing/2014/main" id="{788B7C5E-63E8-204D-B8BA-A4C56C754D74}"/>
              </a:ext>
            </a:extLst>
          </p:cNvPr>
          <p:cNvSpPr/>
          <p:nvPr/>
        </p:nvSpPr>
        <p:spPr>
          <a:xfrm>
            <a:off x="10313702" y="3735386"/>
            <a:ext cx="702953" cy="7366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6" name="Rectangle 15">
            <a:extLst>
              <a:ext uri="{FF2B5EF4-FFF2-40B4-BE49-F238E27FC236}">
                <a16:creationId xmlns:a16="http://schemas.microsoft.com/office/drawing/2014/main" id="{8152FB65-16B3-6146-B019-2D662E84333C}"/>
              </a:ext>
            </a:extLst>
          </p:cNvPr>
          <p:cNvSpPr/>
          <p:nvPr/>
        </p:nvSpPr>
        <p:spPr>
          <a:xfrm>
            <a:off x="11016657" y="4117916"/>
            <a:ext cx="473915" cy="3540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7" name="Rectangle 16">
            <a:extLst>
              <a:ext uri="{FF2B5EF4-FFF2-40B4-BE49-F238E27FC236}">
                <a16:creationId xmlns:a16="http://schemas.microsoft.com/office/drawing/2014/main" id="{E65D9F68-B1C1-0C45-8EDD-D22437695734}"/>
              </a:ext>
            </a:extLst>
          </p:cNvPr>
          <p:cNvSpPr/>
          <p:nvPr/>
        </p:nvSpPr>
        <p:spPr>
          <a:xfrm>
            <a:off x="7490506" y="4117914"/>
            <a:ext cx="473915" cy="35407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8" name="Triangle 17">
            <a:extLst>
              <a:ext uri="{FF2B5EF4-FFF2-40B4-BE49-F238E27FC236}">
                <a16:creationId xmlns:a16="http://schemas.microsoft.com/office/drawing/2014/main" id="{F5C40A9E-B7BE-9A46-8E25-EB8A91B5DFF4}"/>
              </a:ext>
            </a:extLst>
          </p:cNvPr>
          <p:cNvSpPr/>
          <p:nvPr/>
        </p:nvSpPr>
        <p:spPr>
          <a:xfrm rot="20401929">
            <a:off x="7753643" y="2810375"/>
            <a:ext cx="748049" cy="107593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19" name="Triangle 18">
            <a:extLst>
              <a:ext uri="{FF2B5EF4-FFF2-40B4-BE49-F238E27FC236}">
                <a16:creationId xmlns:a16="http://schemas.microsoft.com/office/drawing/2014/main" id="{BF7F61D0-DBAA-EB4F-9387-FA1BBCD09901}"/>
              </a:ext>
            </a:extLst>
          </p:cNvPr>
          <p:cNvSpPr/>
          <p:nvPr/>
        </p:nvSpPr>
        <p:spPr>
          <a:xfrm rot="20401929">
            <a:off x="8930508" y="2810377"/>
            <a:ext cx="748049" cy="107593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20" name="Triangle 19">
            <a:extLst>
              <a:ext uri="{FF2B5EF4-FFF2-40B4-BE49-F238E27FC236}">
                <a16:creationId xmlns:a16="http://schemas.microsoft.com/office/drawing/2014/main" id="{EBE519BF-3A79-D243-97B9-68EA1CA3D603}"/>
              </a:ext>
            </a:extLst>
          </p:cNvPr>
          <p:cNvSpPr/>
          <p:nvPr/>
        </p:nvSpPr>
        <p:spPr>
          <a:xfrm rot="20401929">
            <a:off x="10107379" y="2810377"/>
            <a:ext cx="748049" cy="1075932"/>
          </a:xfrm>
          <a:prstGeom prst="triangl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pic>
        <p:nvPicPr>
          <p:cNvPr id="2" name="Picture 16" descr="A picture containing logo&#10;&#10;Description automatically generated">
            <a:extLst>
              <a:ext uri="{FF2B5EF4-FFF2-40B4-BE49-F238E27FC236}">
                <a16:creationId xmlns:a16="http://schemas.microsoft.com/office/drawing/2014/main" id="{63F29BC3-9F9E-AD0D-29F4-ED73E7A5D561}"/>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743862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560" name="Rectangle 23559">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2">
            <a:extLst>
              <a:ext uri="{FF2B5EF4-FFF2-40B4-BE49-F238E27FC236}">
                <a16:creationId xmlns:a16="http://schemas.microsoft.com/office/drawing/2014/main" id="{BF815DD6-C829-6476-6EC9-5C5F587042E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318" b="28759"/>
          <a:stretch>
            <a:fillRect/>
          </a:stretch>
        </p:blipFill>
        <p:spPr bwMode="auto">
          <a:xfrm>
            <a:off x="1" y="10"/>
            <a:ext cx="9669642" cy="6857990"/>
          </a:xfrm>
          <a:prstGeom prst="rect">
            <a:avLst/>
          </a:prstGeom>
          <a:noFill/>
          <a:extLst>
            <a:ext uri="{909E8E84-426E-40DD-AFC4-6F175D3DCCD1}">
              <a14:hiddenFill xmlns:a14="http://schemas.microsoft.com/office/drawing/2010/main">
                <a:solidFill>
                  <a:srgbClr val="FFFFFF"/>
                </a:solidFill>
              </a14:hiddenFill>
            </a:ext>
          </a:extLst>
        </p:spPr>
      </p:pic>
      <p:sp>
        <p:nvSpPr>
          <p:cNvPr id="23562" name="Rectangle 23561">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555" name="Rectangle 3"/>
          <p:cNvSpPr>
            <a:spLocks noChangeArrowheads="1"/>
          </p:cNvSpPr>
          <p:nvPr/>
        </p:nvSpPr>
        <p:spPr bwMode="auto">
          <a:xfrm>
            <a:off x="7531610" y="365125"/>
            <a:ext cx="3822189" cy="1899912"/>
          </a:xfrm>
          <a:prstGeom prst="rect">
            <a:avLst/>
          </a:prstGeom>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lIns="91440" tIns="45720" rIns="91440" bIns="45720" rtlCol="0" anchor="ctr">
            <a:norm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fontAlgn="t">
              <a:lnSpc>
                <a:spcPct val="90000"/>
              </a:lnSpc>
              <a:spcBef>
                <a:spcPct val="0"/>
              </a:spcBef>
              <a:spcAft>
                <a:spcPts val="600"/>
              </a:spcAft>
              <a:buNone/>
            </a:pPr>
            <a:r>
              <a:rPr lang="en-US" sz="4000" b="1" noProof="1">
                <a:latin typeface="+mj-lt"/>
                <a:ea typeface="+mj-ea"/>
                <a:cs typeface="+mj-cs"/>
              </a:rPr>
              <a:t>Récupération passive ou active ?</a:t>
            </a:r>
          </a:p>
        </p:txBody>
      </p:sp>
      <p:sp>
        <p:nvSpPr>
          <p:cNvPr id="4" name="Sous-titre 2">
            <a:extLst>
              <a:ext uri="{FF2B5EF4-FFF2-40B4-BE49-F238E27FC236}">
                <a16:creationId xmlns:a16="http://schemas.microsoft.com/office/drawing/2014/main" id="{837B3AB2-021E-5242-A761-AA20DA0BBFD4}"/>
              </a:ext>
            </a:extLst>
          </p:cNvPr>
          <p:cNvSpPr txBox="1">
            <a:spLocks/>
          </p:cNvSpPr>
          <p:nvPr/>
        </p:nvSpPr>
        <p:spPr>
          <a:xfrm>
            <a:off x="7531610" y="2434201"/>
            <a:ext cx="3822189" cy="374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b="1" noProof="1">
                <a:latin typeface="+mn-lt"/>
                <a:cs typeface="+mn-cs"/>
              </a:rPr>
              <a:t>Lactate</a:t>
            </a:r>
          </a:p>
          <a:p>
            <a:r>
              <a:rPr lang="en-US" sz="2000" b="1" noProof="1">
                <a:latin typeface="+mn-lt"/>
                <a:cs typeface="+mn-cs"/>
              </a:rPr>
              <a:t>On s’en s… !</a:t>
            </a:r>
          </a:p>
          <a:p>
            <a:r>
              <a:rPr lang="en-US" sz="2000" b="1" noProof="1">
                <a:latin typeface="+mn-lt"/>
                <a:cs typeface="+mn-cs"/>
              </a:rPr>
              <a:t>On termine plus fort avec passive</a:t>
            </a:r>
          </a:p>
          <a:p>
            <a:r>
              <a:rPr lang="en-US" sz="2000" b="1" noProof="1">
                <a:latin typeface="+mn-lt"/>
                <a:cs typeface="+mn-cs"/>
              </a:rPr>
              <a:t>Essayer passive autant qu’active</a:t>
            </a:r>
          </a:p>
          <a:p>
            <a:r>
              <a:rPr lang="en-US" sz="2000" b="1" noProof="1">
                <a:latin typeface="+mn-lt"/>
                <a:cs typeface="+mn-cs"/>
              </a:rPr>
              <a:t>Ex : allers-retours en côte</a:t>
            </a:r>
          </a:p>
        </p:txBody>
      </p:sp>
      <p:pic>
        <p:nvPicPr>
          <p:cNvPr id="3" name="Picture 16" descr="A picture containing logo&#10;&#10;Description automatically generated">
            <a:extLst>
              <a:ext uri="{FF2B5EF4-FFF2-40B4-BE49-F238E27FC236}">
                <a16:creationId xmlns:a16="http://schemas.microsoft.com/office/drawing/2014/main" id="{741DF6AF-9E49-1DCF-E92F-717EDF9EFD1C}"/>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42935123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alpha val="80678"/>
          </a:schemeClr>
        </a:solidFill>
        <a:effectLst/>
      </p:bgPr>
    </p:bg>
    <p:spTree>
      <p:nvGrpSpPr>
        <p:cNvPr id="1" name=""/>
        <p:cNvGrpSpPr/>
        <p:nvPr/>
      </p:nvGrpSpPr>
      <p:grpSpPr>
        <a:xfrm>
          <a:off x="0" y="0"/>
          <a:ext cx="0" cy="0"/>
          <a:chOff x="0" y="0"/>
          <a:chExt cx="0" cy="0"/>
        </a:xfrm>
      </p:grpSpPr>
      <p:pic>
        <p:nvPicPr>
          <p:cNvPr id="6" name="Picture 2" descr="photo">
            <a:extLst>
              <a:ext uri="{FF2B5EF4-FFF2-40B4-BE49-F238E27FC236}">
                <a16:creationId xmlns:a16="http://schemas.microsoft.com/office/drawing/2014/main" id="{9DABD9EA-E924-9998-9778-485B920CE31E}"/>
              </a:ext>
            </a:extLst>
          </p:cNvPr>
          <p:cNvPicPr>
            <a:picLocks noChangeAspect="1" noChangeArrowheads="1"/>
          </p:cNvPicPr>
          <p:nvPr/>
        </p:nvPicPr>
        <p:blipFill>
          <a:blip r:embed="rId3">
            <a:alphaModFix amt="77000"/>
            <a:extLst>
              <a:ext uri="{28A0092B-C50C-407E-A947-70E740481C1C}">
                <a14:useLocalDpi xmlns:a14="http://schemas.microsoft.com/office/drawing/2010/main" val="0"/>
              </a:ext>
            </a:extLst>
          </a:blip>
          <a:srcRect/>
          <a:stretch>
            <a:fillRect/>
          </a:stretch>
        </p:blipFill>
        <p:spPr bwMode="auto">
          <a:xfrm>
            <a:off x="-82671" y="0"/>
            <a:ext cx="12357342" cy="8850086"/>
          </a:xfrm>
          <a:prstGeom prst="rect">
            <a:avLst/>
          </a:prstGeom>
          <a:noFill/>
          <a:extLst>
            <a:ext uri="{909E8E84-426E-40DD-AFC4-6F175D3DCCD1}">
              <a14:hiddenFill xmlns:a14="http://schemas.microsoft.com/office/drawing/2010/main">
                <a:solidFill>
                  <a:srgbClr val="FFFFFF"/>
                </a:solidFill>
              </a14:hiddenFill>
            </a:ext>
          </a:extLst>
        </p:spPr>
      </p:pic>
      <p:sp>
        <p:nvSpPr>
          <p:cNvPr id="2" name="Titre 1">
            <a:extLst>
              <a:ext uri="{FF2B5EF4-FFF2-40B4-BE49-F238E27FC236}">
                <a16:creationId xmlns:a16="http://schemas.microsoft.com/office/drawing/2014/main" id="{1AD6F8A9-533D-4DF2-A4CD-3DC8941BD59D}"/>
              </a:ext>
            </a:extLst>
          </p:cNvPr>
          <p:cNvSpPr>
            <a:spLocks noGrp="1"/>
          </p:cNvSpPr>
          <p:nvPr>
            <p:ph type="ctrTitle"/>
          </p:nvPr>
        </p:nvSpPr>
        <p:spPr>
          <a:xfrm>
            <a:off x="1524000" y="0"/>
            <a:ext cx="9144000" cy="1325880"/>
          </a:xfrm>
        </p:spPr>
        <p:txBody>
          <a:bodyPr>
            <a:noAutofit/>
          </a:bodyPr>
          <a:lstStyle/>
          <a:p>
            <a:r>
              <a:rPr lang="fr-CA" sz="3200" noProof="1">
                <a:solidFill>
                  <a:srgbClr val="002060"/>
                </a:solidFill>
                <a:latin typeface="+mn-lt"/>
              </a:rPr>
              <a:t>Très longues </a:t>
            </a:r>
          </a:p>
        </p:txBody>
      </p:sp>
      <p:sp>
        <p:nvSpPr>
          <p:cNvPr id="3" name="Sous-titre 2">
            <a:extLst>
              <a:ext uri="{FF2B5EF4-FFF2-40B4-BE49-F238E27FC236}">
                <a16:creationId xmlns:a16="http://schemas.microsoft.com/office/drawing/2014/main" id="{35268E68-5B30-4D57-978B-D898C283E2C8}"/>
              </a:ext>
            </a:extLst>
          </p:cNvPr>
          <p:cNvSpPr>
            <a:spLocks noGrp="1"/>
          </p:cNvSpPr>
          <p:nvPr>
            <p:ph type="subTitle" idx="1"/>
          </p:nvPr>
        </p:nvSpPr>
        <p:spPr>
          <a:xfrm>
            <a:off x="7370164" y="1171908"/>
            <a:ext cx="4638805" cy="1655762"/>
          </a:xfrm>
        </p:spPr>
        <p:txBody>
          <a:bodyPr>
            <a:noAutofit/>
          </a:bodyPr>
          <a:lstStyle/>
          <a:p>
            <a:pPr algn="l"/>
            <a:r>
              <a:rPr lang="fr-CA" sz="3200" noProof="1">
                <a:solidFill>
                  <a:schemeClr val="bg1"/>
                </a:solidFill>
              </a:rPr>
              <a:t>Allonger :</a:t>
            </a:r>
          </a:p>
          <a:p>
            <a:pPr marL="342900" indent="-342900" algn="l">
              <a:buFont typeface="Arial" panose="020B0604020202020204" pitchFamily="34" charset="0"/>
              <a:buChar char="•"/>
            </a:pPr>
            <a:r>
              <a:rPr lang="fr-CA" sz="3200" noProof="1">
                <a:solidFill>
                  <a:schemeClr val="bg1"/>
                </a:solidFill>
              </a:rPr>
              <a:t>Échauffement</a:t>
            </a:r>
          </a:p>
          <a:p>
            <a:pPr marL="342900" indent="-342900" algn="l">
              <a:buFont typeface="Arial" panose="020B0604020202020204" pitchFamily="34" charset="0"/>
              <a:buChar char="•"/>
            </a:pPr>
            <a:r>
              <a:rPr lang="fr-CA" sz="3200" noProof="1">
                <a:solidFill>
                  <a:schemeClr val="bg1"/>
                </a:solidFill>
              </a:rPr>
              <a:t>Récupération / séries</a:t>
            </a:r>
          </a:p>
        </p:txBody>
      </p:sp>
      <p:pic>
        <p:nvPicPr>
          <p:cNvPr id="4" name="Picture 16" descr="A picture containing logo&#10;&#10;Description automatically generated">
            <a:extLst>
              <a:ext uri="{FF2B5EF4-FFF2-40B4-BE49-F238E27FC236}">
                <a16:creationId xmlns:a16="http://schemas.microsoft.com/office/drawing/2014/main" id="{B5B44DD8-2504-4876-EA5D-87590B51FE0F}"/>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37170060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34F0EB-E8E8-9D7F-BD4F-39D7996DC57D}"/>
            </a:ext>
          </a:extLst>
        </p:cNvPr>
        <p:cNvGrpSpPr/>
        <p:nvPr/>
      </p:nvGrpSpPr>
      <p:grpSpPr>
        <a:xfrm>
          <a:off x="0" y="0"/>
          <a:ext cx="0" cy="0"/>
          <a:chOff x="0" y="0"/>
          <a:chExt cx="0" cy="0"/>
        </a:xfrm>
      </p:grpSpPr>
      <p:pic>
        <p:nvPicPr>
          <p:cNvPr id="6" name="Picture 2" descr="photo">
            <a:extLst>
              <a:ext uri="{FF2B5EF4-FFF2-40B4-BE49-F238E27FC236}">
                <a16:creationId xmlns:a16="http://schemas.microsoft.com/office/drawing/2014/main" id="{C288FD58-F5AE-0059-491B-25BE13D324CE}"/>
              </a:ext>
            </a:extLst>
          </p:cNvPr>
          <p:cNvPicPr>
            <a:picLocks noChangeAspect="1" noChangeArrowheads="1"/>
          </p:cNvPicPr>
          <p:nvPr/>
        </p:nvPicPr>
        <p:blipFill>
          <a:blip r:embed="rId3">
            <a:alphaModFix amt="88000"/>
            <a:extLst>
              <a:ext uri="{28A0092B-C50C-407E-A947-70E740481C1C}">
                <a14:useLocalDpi xmlns:a14="http://schemas.microsoft.com/office/drawing/2010/main" val="0"/>
              </a:ext>
            </a:extLst>
          </a:blip>
          <a:srcRect/>
          <a:stretch>
            <a:fillRect/>
          </a:stretch>
        </p:blipFill>
        <p:spPr bwMode="auto">
          <a:xfrm>
            <a:off x="-82671" y="0"/>
            <a:ext cx="12357342" cy="8850086"/>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207430A2-D97A-B4F8-55D2-64A5C17DF1D8}"/>
              </a:ext>
            </a:extLst>
          </p:cNvPr>
          <p:cNvSpPr txBox="1"/>
          <p:nvPr/>
        </p:nvSpPr>
        <p:spPr>
          <a:xfrm>
            <a:off x="1468999" y="717158"/>
            <a:ext cx="3574633" cy="4031873"/>
          </a:xfrm>
          <a:prstGeom prst="rect">
            <a:avLst/>
          </a:prstGeom>
          <a:noFill/>
        </p:spPr>
        <p:txBody>
          <a:bodyPr wrap="none" rtlCol="0">
            <a:spAutoFit/>
          </a:bodyPr>
          <a:lstStyle/>
          <a:p>
            <a:r>
              <a:rPr lang="fr-CA" sz="3200" u="sng" noProof="1">
                <a:solidFill>
                  <a:schemeClr val="bg1"/>
                </a:solidFill>
              </a:rPr>
              <a:t>L</a:t>
            </a:r>
            <a:r>
              <a:rPr lang="fr-CA" sz="3200" noProof="1">
                <a:solidFill>
                  <a:schemeClr val="bg1"/>
                </a:solidFill>
              </a:rPr>
              <a:t> - </a:t>
            </a:r>
            <a:r>
              <a:rPr lang="fr-CA" sz="3200" u="sng" noProof="1">
                <a:solidFill>
                  <a:schemeClr val="bg1"/>
                </a:solidFill>
              </a:rPr>
              <a:t>R</a:t>
            </a:r>
          </a:p>
          <a:p>
            <a:r>
              <a:rPr lang="fr-CA" sz="3200" noProof="1">
                <a:solidFill>
                  <a:schemeClr val="bg1"/>
                </a:solidFill>
              </a:rPr>
              <a:t>5 – 5</a:t>
            </a:r>
          </a:p>
          <a:p>
            <a:r>
              <a:rPr lang="fr-CA" sz="3200" noProof="1">
                <a:solidFill>
                  <a:schemeClr val="bg1"/>
                </a:solidFill>
              </a:rPr>
              <a:t>4 – 4</a:t>
            </a:r>
          </a:p>
          <a:p>
            <a:r>
              <a:rPr lang="fr-CA" sz="3200" noProof="1">
                <a:solidFill>
                  <a:schemeClr val="bg1"/>
                </a:solidFill>
              </a:rPr>
              <a:t>3 – 3</a:t>
            </a:r>
          </a:p>
          <a:p>
            <a:r>
              <a:rPr lang="fr-CA" sz="3200" noProof="1">
                <a:solidFill>
                  <a:schemeClr val="bg1"/>
                </a:solidFill>
              </a:rPr>
              <a:t>2 – 2</a:t>
            </a:r>
          </a:p>
          <a:p>
            <a:r>
              <a:rPr lang="fr-CA" sz="3200" noProof="1">
                <a:solidFill>
                  <a:schemeClr val="bg1"/>
                </a:solidFill>
              </a:rPr>
              <a:t>1 – 1</a:t>
            </a:r>
          </a:p>
          <a:p>
            <a:endParaRPr lang="fr-CA" sz="3200" noProof="1">
              <a:solidFill>
                <a:schemeClr val="bg1"/>
              </a:solidFill>
            </a:endParaRPr>
          </a:p>
          <a:p>
            <a:r>
              <a:rPr lang="fr-CA" sz="3200" noProof="1">
                <a:solidFill>
                  <a:schemeClr val="bg1"/>
                </a:solidFill>
              </a:rPr>
              <a:t>Répéter ces 30 min</a:t>
            </a:r>
          </a:p>
        </p:txBody>
      </p:sp>
      <p:sp>
        <p:nvSpPr>
          <p:cNvPr id="5" name="ZoneTexte 4">
            <a:extLst>
              <a:ext uri="{FF2B5EF4-FFF2-40B4-BE49-F238E27FC236}">
                <a16:creationId xmlns:a16="http://schemas.microsoft.com/office/drawing/2014/main" id="{0820C252-6DAE-4A6D-FA35-BCD020DC4F8C}"/>
              </a:ext>
            </a:extLst>
          </p:cNvPr>
          <p:cNvSpPr txBox="1"/>
          <p:nvPr/>
        </p:nvSpPr>
        <p:spPr>
          <a:xfrm>
            <a:off x="7948546" y="717624"/>
            <a:ext cx="3794244" cy="3539430"/>
          </a:xfrm>
          <a:prstGeom prst="rect">
            <a:avLst/>
          </a:prstGeom>
          <a:noFill/>
        </p:spPr>
        <p:txBody>
          <a:bodyPr wrap="none" rtlCol="0">
            <a:spAutoFit/>
          </a:bodyPr>
          <a:lstStyle/>
          <a:p>
            <a:r>
              <a:rPr lang="fr-CA" sz="3200" noProof="1">
                <a:solidFill>
                  <a:schemeClr val="bg1"/>
                </a:solidFill>
              </a:rPr>
              <a:t>  </a:t>
            </a:r>
            <a:r>
              <a:rPr lang="fr-CA" sz="3200" u="sng" noProof="1">
                <a:solidFill>
                  <a:schemeClr val="bg1"/>
                </a:solidFill>
              </a:rPr>
              <a:t>L</a:t>
            </a:r>
            <a:r>
              <a:rPr lang="fr-CA" sz="3200" noProof="1">
                <a:solidFill>
                  <a:schemeClr val="bg1"/>
                </a:solidFill>
              </a:rPr>
              <a:t> - </a:t>
            </a:r>
            <a:r>
              <a:rPr lang="fr-CA" sz="3200" u="sng" noProof="1">
                <a:solidFill>
                  <a:schemeClr val="bg1"/>
                </a:solidFill>
              </a:rPr>
              <a:t>R</a:t>
            </a:r>
            <a:endParaRPr lang="fr-CA" sz="3200" noProof="1">
              <a:solidFill>
                <a:schemeClr val="bg1"/>
              </a:solidFill>
            </a:endParaRPr>
          </a:p>
          <a:p>
            <a:r>
              <a:rPr lang="fr-CA" sz="3200" noProof="1">
                <a:solidFill>
                  <a:schemeClr val="bg1"/>
                </a:solidFill>
              </a:rPr>
              <a:t>30 – 30</a:t>
            </a:r>
          </a:p>
          <a:p>
            <a:r>
              <a:rPr lang="fr-CA" sz="3200" noProof="1">
                <a:solidFill>
                  <a:schemeClr val="bg1"/>
                </a:solidFill>
              </a:rPr>
              <a:t>15 – 15</a:t>
            </a:r>
          </a:p>
          <a:p>
            <a:r>
              <a:rPr lang="fr-CA" sz="3200" noProof="1">
                <a:solidFill>
                  <a:schemeClr val="bg1"/>
                </a:solidFill>
              </a:rPr>
              <a:t>10 – 10</a:t>
            </a:r>
          </a:p>
          <a:p>
            <a:r>
              <a:rPr lang="fr-CA" sz="3200" noProof="1">
                <a:solidFill>
                  <a:schemeClr val="bg1"/>
                </a:solidFill>
              </a:rPr>
              <a:t>  5 –  5</a:t>
            </a:r>
          </a:p>
          <a:p>
            <a:endParaRPr lang="fr-CA" sz="3200" noProof="1">
              <a:solidFill>
                <a:schemeClr val="bg1"/>
              </a:solidFill>
            </a:endParaRPr>
          </a:p>
          <a:p>
            <a:r>
              <a:rPr lang="fr-CA" sz="3200" noProof="1">
                <a:solidFill>
                  <a:schemeClr val="bg1"/>
                </a:solidFill>
              </a:rPr>
              <a:t>Répéter ces 120 min</a:t>
            </a:r>
          </a:p>
        </p:txBody>
      </p:sp>
      <p:pic>
        <p:nvPicPr>
          <p:cNvPr id="2" name="Picture 16" descr="A picture containing logo&#10;&#10;Description automatically generated">
            <a:extLst>
              <a:ext uri="{FF2B5EF4-FFF2-40B4-BE49-F238E27FC236}">
                <a16:creationId xmlns:a16="http://schemas.microsoft.com/office/drawing/2014/main" id="{9445E031-7DA6-3F29-A83A-FDA01A71237E}"/>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051874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id="{8D10B609-C53B-B775-FAF8-196F9F9DDDE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41276" y="414013"/>
            <a:ext cx="4444518" cy="2441730"/>
          </a:xfrm>
          <a:prstGeom prst="rect">
            <a:avLst/>
          </a:prstGeom>
          <a:noFill/>
        </p:spPr>
      </p:pic>
      <p:sp>
        <p:nvSpPr>
          <p:cNvPr id="4" name="ZoneTexte 3">
            <a:extLst>
              <a:ext uri="{FF2B5EF4-FFF2-40B4-BE49-F238E27FC236}">
                <a16:creationId xmlns:a16="http://schemas.microsoft.com/office/drawing/2014/main" id="{21938572-F0A4-7739-F739-63B5E19C8B41}"/>
              </a:ext>
            </a:extLst>
          </p:cNvPr>
          <p:cNvSpPr txBox="1"/>
          <p:nvPr/>
        </p:nvSpPr>
        <p:spPr>
          <a:xfrm>
            <a:off x="2349305" y="182880"/>
            <a:ext cx="543739" cy="707886"/>
          </a:xfrm>
          <a:prstGeom prst="rect">
            <a:avLst/>
          </a:prstGeom>
          <a:noFill/>
        </p:spPr>
        <p:txBody>
          <a:bodyPr wrap="none" rtlCol="0">
            <a:spAutoFit/>
          </a:bodyPr>
          <a:lstStyle/>
          <a:p>
            <a:r>
              <a:rPr lang="fr-CA" sz="4000" noProof="1">
                <a:latin typeface="Avenir Next LT Pro" panose="020B0504020202020204" pitchFamily="34" charset="77"/>
              </a:rPr>
              <a:t>A</a:t>
            </a:r>
          </a:p>
        </p:txBody>
      </p:sp>
      <p:sp>
        <p:nvSpPr>
          <p:cNvPr id="5" name="ZoneTexte 4">
            <a:extLst>
              <a:ext uri="{FF2B5EF4-FFF2-40B4-BE49-F238E27FC236}">
                <a16:creationId xmlns:a16="http://schemas.microsoft.com/office/drawing/2014/main" id="{DF238911-4A6A-1848-220E-1059B675251A}"/>
              </a:ext>
            </a:extLst>
          </p:cNvPr>
          <p:cNvSpPr txBox="1"/>
          <p:nvPr/>
        </p:nvSpPr>
        <p:spPr>
          <a:xfrm>
            <a:off x="8502454" y="4086760"/>
            <a:ext cx="553357" cy="707886"/>
          </a:xfrm>
          <a:prstGeom prst="rect">
            <a:avLst/>
          </a:prstGeom>
          <a:noFill/>
        </p:spPr>
        <p:txBody>
          <a:bodyPr wrap="square" rtlCol="0">
            <a:spAutoFit/>
          </a:bodyPr>
          <a:lstStyle/>
          <a:p>
            <a:r>
              <a:rPr lang="fr-CA" sz="4000" noProof="1">
                <a:latin typeface="Avenir Next LT Pro" panose="020B0504020202020204" pitchFamily="34" charset="77"/>
              </a:rPr>
              <a:t>C</a:t>
            </a:r>
          </a:p>
        </p:txBody>
      </p:sp>
      <p:sp>
        <p:nvSpPr>
          <p:cNvPr id="6" name="ZoneTexte 5">
            <a:extLst>
              <a:ext uri="{FF2B5EF4-FFF2-40B4-BE49-F238E27FC236}">
                <a16:creationId xmlns:a16="http://schemas.microsoft.com/office/drawing/2014/main" id="{560EAE71-3AA0-3A54-0991-F0D91AF69E36}"/>
              </a:ext>
            </a:extLst>
          </p:cNvPr>
          <p:cNvSpPr txBox="1"/>
          <p:nvPr/>
        </p:nvSpPr>
        <p:spPr>
          <a:xfrm>
            <a:off x="3969863" y="2471415"/>
            <a:ext cx="6215147" cy="1323439"/>
          </a:xfrm>
          <a:prstGeom prst="rect">
            <a:avLst/>
          </a:prstGeom>
          <a:noFill/>
        </p:spPr>
        <p:txBody>
          <a:bodyPr wrap="square" rtlCol="0">
            <a:spAutoFit/>
          </a:bodyPr>
          <a:lstStyle/>
          <a:p>
            <a:pPr algn="ctr"/>
            <a:r>
              <a:rPr lang="fr-CA" sz="4000" noProof="1">
                <a:latin typeface="Avenir Next LT Pro" panose="020B0504020202020204" pitchFamily="34" charset="77"/>
              </a:rPr>
              <a:t>B</a:t>
            </a:r>
          </a:p>
          <a:p>
            <a:r>
              <a:rPr lang="fr-CA" sz="4000" noProof="1">
                <a:latin typeface="Avenir Next LT Pro" panose="020B0504020202020204" pitchFamily="34" charset="77"/>
              </a:rPr>
              <a:t>1, 2 ou 3 h continu facile</a:t>
            </a:r>
          </a:p>
        </p:txBody>
      </p:sp>
      <p:pic>
        <p:nvPicPr>
          <p:cNvPr id="7" name="Image 6">
            <a:extLst>
              <a:ext uri="{FF2B5EF4-FFF2-40B4-BE49-F238E27FC236}">
                <a16:creationId xmlns:a16="http://schemas.microsoft.com/office/drawing/2014/main" id="{04717B6D-5553-760F-369E-A68005360BC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584985" y="4308420"/>
            <a:ext cx="4444518" cy="2441730"/>
          </a:xfrm>
          <a:prstGeom prst="rect">
            <a:avLst/>
          </a:prstGeom>
          <a:noFill/>
        </p:spPr>
      </p:pic>
      <p:pic>
        <p:nvPicPr>
          <p:cNvPr id="8" name="Picture 16" descr="A picture containing logo&#10;&#10;Description automatically generated">
            <a:extLst>
              <a:ext uri="{FF2B5EF4-FFF2-40B4-BE49-F238E27FC236}">
                <a16:creationId xmlns:a16="http://schemas.microsoft.com/office/drawing/2014/main" id="{C165D154-29BC-A322-BE1D-0861350E26D6}"/>
              </a:ext>
            </a:extLst>
          </p:cNvPr>
          <p:cNvPicPr>
            <a:picLocks noChangeAspect="1"/>
          </p:cNvPicPr>
          <p:nvPr/>
        </p:nvPicPr>
        <p:blipFill>
          <a:blip r:embed="rId4"/>
          <a:stretch>
            <a:fillRect/>
          </a:stretch>
        </p:blipFill>
        <p:spPr>
          <a:xfrm>
            <a:off x="11173186" y="6384758"/>
            <a:ext cx="1006215" cy="473242"/>
          </a:xfrm>
          <a:prstGeom prst="rect">
            <a:avLst/>
          </a:prstGeom>
        </p:spPr>
      </p:pic>
      <p:pic>
        <p:nvPicPr>
          <p:cNvPr id="10" name="Picture 2" descr="Des beignets PARFAITS à partir d'ingrédients simples. Une recette ...">
            <a:extLst>
              <a:ext uri="{FF2B5EF4-FFF2-40B4-BE49-F238E27FC236}">
                <a16:creationId xmlns:a16="http://schemas.microsoft.com/office/drawing/2014/main" id="{1EC089A4-D9EE-0965-9C0E-955C47A9259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95100" y="611659"/>
            <a:ext cx="2599201" cy="1462050"/>
          </a:xfrm>
          <a:prstGeom prst="rect">
            <a:avLst/>
          </a:prstGeom>
          <a:noFill/>
          <a:effectLst>
            <a:outerShdw blurRad="50800" dist="50800" dir="5400000" algn="ctr" rotWithShape="0">
              <a:schemeClr val="bg1">
                <a:alpha val="49862"/>
              </a:schemeClr>
            </a:outerShdw>
          </a:effectLst>
          <a:extLst>
            <a:ext uri="{909E8E84-426E-40DD-AFC4-6F175D3DCCD1}">
              <a14:hiddenFill xmlns:a14="http://schemas.microsoft.com/office/drawing/2010/main">
                <a:solidFill>
                  <a:srgbClr val="FFFFFF"/>
                </a:solidFill>
              </a14:hiddenFill>
            </a:ext>
          </a:extLst>
        </p:spPr>
      </p:pic>
      <p:sp>
        <p:nvSpPr>
          <p:cNvPr id="11" name="ZoneTexte 10">
            <a:extLst>
              <a:ext uri="{FF2B5EF4-FFF2-40B4-BE49-F238E27FC236}">
                <a16:creationId xmlns:a16="http://schemas.microsoft.com/office/drawing/2014/main" id="{B4A2F627-D0FD-B91F-5E24-FD36B6CF6864}"/>
              </a:ext>
            </a:extLst>
          </p:cNvPr>
          <p:cNvSpPr txBox="1"/>
          <p:nvPr/>
        </p:nvSpPr>
        <p:spPr>
          <a:xfrm>
            <a:off x="7005480" y="37428"/>
            <a:ext cx="4378443" cy="646331"/>
          </a:xfrm>
          <a:prstGeom prst="rect">
            <a:avLst/>
          </a:prstGeom>
          <a:noFill/>
        </p:spPr>
        <p:txBody>
          <a:bodyPr wrap="none" rtlCol="0">
            <a:spAutoFit/>
          </a:bodyPr>
          <a:lstStyle/>
          <a:p>
            <a:r>
              <a:rPr lang="fr-CA" sz="3600" noProof="1"/>
              <a:t>Améliorer la durabilité</a:t>
            </a:r>
          </a:p>
        </p:txBody>
      </p:sp>
    </p:spTree>
    <p:extLst>
      <p:ext uri="{BB962C8B-B14F-4D97-AF65-F5344CB8AC3E}">
        <p14:creationId xmlns:p14="http://schemas.microsoft.com/office/powerpoint/2010/main" val="30184413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E30908-6092-4FFA-6863-B8EE7C7E708F}"/>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07F96B71-5DCB-86C3-CF98-3E765C31439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CE5CF352-6EB9-A81C-3F85-A933D3664D61}"/>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CDF30209-979F-1131-1503-383DFE34B97E}"/>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u="sng"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0AF95193-3551-3BDF-CEAD-6AF8F8FC7BCF}"/>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4A88868F-E7B8-9C1D-F805-B5E6A470F37F}"/>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1378844145"/>
      </p:ext>
    </p:extLst>
  </p:cSld>
  <p:clrMapOvr>
    <a:masterClrMapping/>
  </p:clrMapOvr>
  <p:transitio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p:cNvPicPr>
            <a:picLocks noChangeAspect="1"/>
          </p:cNvPicPr>
          <p:nvPr/>
        </p:nvPicPr>
        <p:blipFill>
          <a:blip r:embed="rId3"/>
          <a:stretch>
            <a:fillRect/>
          </a:stretch>
        </p:blipFill>
        <p:spPr>
          <a:xfrm>
            <a:off x="4287152" y="939514"/>
            <a:ext cx="7422709" cy="5176309"/>
          </a:xfrm>
          <a:prstGeom prst="rect">
            <a:avLst/>
          </a:prstGeom>
        </p:spPr>
      </p:pic>
      <p:pic>
        <p:nvPicPr>
          <p:cNvPr id="9" name="Image 8"/>
          <p:cNvPicPr>
            <a:picLocks noChangeAspect="1"/>
          </p:cNvPicPr>
          <p:nvPr/>
        </p:nvPicPr>
        <p:blipFill>
          <a:blip r:embed="rId4"/>
          <a:stretch>
            <a:fillRect/>
          </a:stretch>
        </p:blipFill>
        <p:spPr>
          <a:xfrm>
            <a:off x="1170428" y="1507348"/>
            <a:ext cx="2449073" cy="4151637"/>
          </a:xfrm>
          <a:prstGeom prst="rect">
            <a:avLst/>
          </a:prstGeom>
          <a:ln w="101600">
            <a:solidFill>
              <a:schemeClr val="tx1"/>
            </a:solidFill>
          </a:ln>
        </p:spPr>
      </p:pic>
      <p:sp>
        <p:nvSpPr>
          <p:cNvPr id="10" name="ZoneTexte 9"/>
          <p:cNvSpPr txBox="1"/>
          <p:nvPr/>
        </p:nvSpPr>
        <p:spPr>
          <a:xfrm>
            <a:off x="848732" y="228303"/>
            <a:ext cx="2601717" cy="830997"/>
          </a:xfrm>
          <a:prstGeom prst="rect">
            <a:avLst/>
          </a:prstGeom>
          <a:noFill/>
        </p:spPr>
        <p:txBody>
          <a:bodyPr wrap="square" rtlCol="0">
            <a:spAutoFit/>
          </a:bodyPr>
          <a:lstStyle/>
          <a:p>
            <a:r>
              <a:rPr lang="fr-CA" sz="2400" noProof="1"/>
              <a:t>App :</a:t>
            </a:r>
          </a:p>
          <a:p>
            <a:r>
              <a:rPr lang="fr-CA" sz="2400" noProof="1"/>
              <a:t>3-2-1 Go !</a:t>
            </a:r>
          </a:p>
        </p:txBody>
      </p:sp>
      <p:sp>
        <p:nvSpPr>
          <p:cNvPr id="11" name="ZoneTexte 10"/>
          <p:cNvSpPr txBox="1"/>
          <p:nvPr/>
        </p:nvSpPr>
        <p:spPr>
          <a:xfrm>
            <a:off x="3225864" y="411518"/>
            <a:ext cx="2480423" cy="415498"/>
          </a:xfrm>
          <a:prstGeom prst="rect">
            <a:avLst/>
          </a:prstGeom>
          <a:noFill/>
          <a:ln>
            <a:noFill/>
          </a:ln>
        </p:spPr>
        <p:txBody>
          <a:bodyPr wrap="none" rtlCol="0">
            <a:spAutoFit/>
          </a:bodyPr>
          <a:lstStyle/>
          <a:p>
            <a:r>
              <a:rPr lang="fr-CA" sz="2100" noProof="1">
                <a:latin typeface="Tahoma" panose="020B0604030504040204" pitchFamily="34" charset="0"/>
                <a:ea typeface="Tahoma" panose="020B0604030504040204" pitchFamily="34" charset="0"/>
                <a:cs typeface="Tahoma" panose="020B0604030504040204" pitchFamily="34" charset="0"/>
              </a:rPr>
              <a:t>Nature-Humaine.ca</a:t>
            </a:r>
          </a:p>
        </p:txBody>
      </p:sp>
      <p:sp>
        <p:nvSpPr>
          <p:cNvPr id="2" name="Rectangle 1">
            <a:extLst>
              <a:ext uri="{FF2B5EF4-FFF2-40B4-BE49-F238E27FC236}">
                <a16:creationId xmlns:a16="http://schemas.microsoft.com/office/drawing/2014/main" id="{1AB937F8-B210-544E-9145-AD75F0E1FD65}"/>
              </a:ext>
            </a:extLst>
          </p:cNvPr>
          <p:cNvSpPr/>
          <p:nvPr/>
        </p:nvSpPr>
        <p:spPr>
          <a:xfrm>
            <a:off x="9384795" y="4864608"/>
            <a:ext cx="2325065" cy="9784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highlight>
                <a:srgbClr val="C0C0C0"/>
              </a:highlight>
            </a:endParaRPr>
          </a:p>
        </p:txBody>
      </p:sp>
      <p:pic>
        <p:nvPicPr>
          <p:cNvPr id="3" name="Picture 16" descr="A picture containing logo&#10;&#10;Description automatically generated">
            <a:extLst>
              <a:ext uri="{FF2B5EF4-FFF2-40B4-BE49-F238E27FC236}">
                <a16:creationId xmlns:a16="http://schemas.microsoft.com/office/drawing/2014/main" id="{01EF688B-15CC-9D26-8F90-43173F1E66C6}"/>
              </a:ext>
            </a:extLst>
          </p:cNvPr>
          <p:cNvPicPr>
            <a:picLocks noChangeAspect="1"/>
          </p:cNvPicPr>
          <p:nvPr/>
        </p:nvPicPr>
        <p:blipFill>
          <a:blip r:embed="rId5"/>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6510186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80D651-D4E4-BB6E-DABB-93E18C53DBA6}"/>
            </a:ext>
          </a:extLst>
        </p:cNvPr>
        <p:cNvGrpSpPr/>
        <p:nvPr/>
      </p:nvGrpSpPr>
      <p:grpSpPr>
        <a:xfrm>
          <a:off x="0" y="0"/>
          <a:ext cx="0" cy="0"/>
          <a:chOff x="0" y="0"/>
          <a:chExt cx="0" cy="0"/>
        </a:xfrm>
      </p:grpSpPr>
      <p:pic>
        <p:nvPicPr>
          <p:cNvPr id="5" name="Image 4">
            <a:extLst>
              <a:ext uri="{FF2B5EF4-FFF2-40B4-BE49-F238E27FC236}">
                <a16:creationId xmlns:a16="http://schemas.microsoft.com/office/drawing/2014/main" id="{9C2C7158-D8B5-C8FC-341A-6510051977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40786"/>
            <a:ext cx="12192000" cy="6939572"/>
          </a:xfrm>
          <a:prstGeom prst="rect">
            <a:avLst/>
          </a:prstGeom>
        </p:spPr>
      </p:pic>
      <p:sp>
        <p:nvSpPr>
          <p:cNvPr id="2" name="ZoneTexte 1">
            <a:extLst>
              <a:ext uri="{FF2B5EF4-FFF2-40B4-BE49-F238E27FC236}">
                <a16:creationId xmlns:a16="http://schemas.microsoft.com/office/drawing/2014/main" id="{D6288352-D06B-E089-58E2-F1DCB9DA4819}"/>
              </a:ext>
            </a:extLst>
          </p:cNvPr>
          <p:cNvSpPr txBox="1"/>
          <p:nvPr/>
        </p:nvSpPr>
        <p:spPr>
          <a:xfrm>
            <a:off x="3694671" y="172995"/>
            <a:ext cx="7251024" cy="461665"/>
          </a:xfrm>
          <a:prstGeom prst="rect">
            <a:avLst/>
          </a:prstGeom>
          <a:noFill/>
        </p:spPr>
        <p:txBody>
          <a:bodyPr wrap="none" rtlCol="0">
            <a:spAutoFit/>
          </a:bodyPr>
          <a:lstStyle/>
          <a:p>
            <a:r>
              <a:rPr lang="fr-CA" sz="2400" noProof="1">
                <a:solidFill>
                  <a:schemeClr val="bg1"/>
                </a:solidFill>
              </a:rPr>
              <a:t>https://nature-humaine.ca/2019/03/modele-thibault/</a:t>
            </a:r>
          </a:p>
        </p:txBody>
      </p:sp>
      <p:pic>
        <p:nvPicPr>
          <p:cNvPr id="3" name="Picture 16" descr="A picture containing logo&#10;&#10;Description automatically generated">
            <a:extLst>
              <a:ext uri="{FF2B5EF4-FFF2-40B4-BE49-F238E27FC236}">
                <a16:creationId xmlns:a16="http://schemas.microsoft.com/office/drawing/2014/main" id="{2AD3B577-86AD-8BF9-FCAC-5E96F7D97D93}"/>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73149527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5E7C77-6D55-AF97-7E56-50838000D36E}"/>
            </a:ext>
          </a:extLst>
        </p:cNvPr>
        <p:cNvGrpSpPr/>
        <p:nvPr/>
      </p:nvGrpSpPr>
      <p:grpSpPr>
        <a:xfrm>
          <a:off x="0" y="0"/>
          <a:ext cx="0" cy="0"/>
          <a:chOff x="0" y="0"/>
          <a:chExt cx="0" cy="0"/>
        </a:xfrm>
      </p:grpSpPr>
      <p:pic>
        <p:nvPicPr>
          <p:cNvPr id="2" name="Picture 6" descr="A picture containing bicycle, person, outdoor, bicycling&#10;&#10;Description automatically generated">
            <a:extLst>
              <a:ext uri="{FF2B5EF4-FFF2-40B4-BE49-F238E27FC236}">
                <a16:creationId xmlns:a16="http://schemas.microsoft.com/office/drawing/2014/main" id="{2E5B0D68-BC3C-06B4-EE81-FE6243368B55}"/>
              </a:ext>
            </a:extLst>
          </p:cNvPr>
          <p:cNvPicPr>
            <a:picLocks noChangeAspect="1"/>
          </p:cNvPicPr>
          <p:nvPr/>
        </p:nvPicPr>
        <p:blipFill>
          <a:blip r:embed="rId3"/>
          <a:stretch>
            <a:fillRect/>
          </a:stretch>
        </p:blipFill>
        <p:spPr>
          <a:xfrm>
            <a:off x="-71120" y="0"/>
            <a:ext cx="12263120" cy="8172220"/>
          </a:xfrm>
          <a:prstGeom prst="rect">
            <a:avLst/>
          </a:prstGeom>
        </p:spPr>
      </p:pic>
      <p:pic>
        <p:nvPicPr>
          <p:cNvPr id="4" name="Image 3">
            <a:extLst>
              <a:ext uri="{FF2B5EF4-FFF2-40B4-BE49-F238E27FC236}">
                <a16:creationId xmlns:a16="http://schemas.microsoft.com/office/drawing/2014/main" id="{A2EFC998-4DD8-55D5-8821-3170BE51313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76" y="1770404"/>
            <a:ext cx="5281916" cy="5281916"/>
          </a:xfrm>
          <a:prstGeom prst="rect">
            <a:avLst/>
          </a:prstGeom>
        </p:spPr>
      </p:pic>
      <p:sp>
        <p:nvSpPr>
          <p:cNvPr id="5" name="ZoneTexte 4">
            <a:extLst>
              <a:ext uri="{FF2B5EF4-FFF2-40B4-BE49-F238E27FC236}">
                <a16:creationId xmlns:a16="http://schemas.microsoft.com/office/drawing/2014/main" id="{DDF3F160-B4EF-E1A7-2588-A82348A07811}"/>
              </a:ext>
            </a:extLst>
          </p:cNvPr>
          <p:cNvSpPr txBox="1"/>
          <p:nvPr/>
        </p:nvSpPr>
        <p:spPr>
          <a:xfrm>
            <a:off x="5876670" y="2195370"/>
            <a:ext cx="2740237" cy="1477328"/>
          </a:xfrm>
          <a:prstGeom prst="rect">
            <a:avLst/>
          </a:prstGeom>
          <a:noFill/>
        </p:spPr>
        <p:txBody>
          <a:bodyPr wrap="none" rtlCol="0">
            <a:spAutoFit/>
          </a:bodyPr>
          <a:lstStyle/>
          <a:p>
            <a:r>
              <a:rPr lang="fr-CA" b="1" noProof="1">
                <a:solidFill>
                  <a:schemeClr val="bg1"/>
                </a:solidFill>
              </a:rPr>
              <a:t>X</a:t>
            </a:r>
            <a:r>
              <a:rPr lang="fr-CA" noProof="1">
                <a:solidFill>
                  <a:schemeClr val="bg1"/>
                </a:solidFill>
              </a:rPr>
              <a:t> : Durée fraction d’effort</a:t>
            </a:r>
          </a:p>
          <a:p>
            <a:r>
              <a:rPr lang="fr-CA" b="1" noProof="1">
                <a:solidFill>
                  <a:schemeClr val="bg1"/>
                </a:solidFill>
              </a:rPr>
              <a:t>Y</a:t>
            </a:r>
            <a:r>
              <a:rPr lang="fr-CA" noProof="1">
                <a:solidFill>
                  <a:schemeClr val="bg1"/>
                </a:solidFill>
              </a:rPr>
              <a:t> : N de répétitions</a:t>
            </a:r>
          </a:p>
          <a:p>
            <a:r>
              <a:rPr lang="fr-CA" b="1" noProof="1">
                <a:solidFill>
                  <a:schemeClr val="bg1"/>
                </a:solidFill>
              </a:rPr>
              <a:t>Z</a:t>
            </a:r>
            <a:r>
              <a:rPr lang="fr-CA" noProof="1">
                <a:solidFill>
                  <a:schemeClr val="bg1"/>
                </a:solidFill>
              </a:rPr>
              <a:t> : Durée récupération</a:t>
            </a:r>
          </a:p>
          <a:p>
            <a:r>
              <a:rPr lang="fr-CA" b="1" noProof="1">
                <a:solidFill>
                  <a:schemeClr val="bg1"/>
                </a:solidFill>
              </a:rPr>
              <a:t>Couleur</a:t>
            </a:r>
            <a:r>
              <a:rPr lang="fr-CA" noProof="1">
                <a:solidFill>
                  <a:schemeClr val="bg1"/>
                </a:solidFill>
              </a:rPr>
              <a:t> : Intensité</a:t>
            </a:r>
          </a:p>
          <a:p>
            <a:r>
              <a:rPr lang="fr-CA" b="1" noProof="1">
                <a:solidFill>
                  <a:schemeClr val="bg1"/>
                </a:solidFill>
              </a:rPr>
              <a:t>Algorithme</a:t>
            </a:r>
            <a:r>
              <a:rPr lang="fr-CA" noProof="1">
                <a:solidFill>
                  <a:schemeClr val="bg1"/>
                </a:solidFill>
              </a:rPr>
              <a:t> : Deg. de diff.</a:t>
            </a:r>
          </a:p>
        </p:txBody>
      </p:sp>
      <p:sp>
        <p:nvSpPr>
          <p:cNvPr id="3" name="ZoneTexte 2">
            <a:extLst>
              <a:ext uri="{FF2B5EF4-FFF2-40B4-BE49-F238E27FC236}">
                <a16:creationId xmlns:a16="http://schemas.microsoft.com/office/drawing/2014/main" id="{3DEA8EBA-E182-AC8F-A34B-ABA2DD07F7BD}"/>
              </a:ext>
            </a:extLst>
          </p:cNvPr>
          <p:cNvSpPr txBox="1"/>
          <p:nvPr/>
        </p:nvSpPr>
        <p:spPr>
          <a:xfrm>
            <a:off x="1665416" y="127284"/>
            <a:ext cx="7355359" cy="523220"/>
          </a:xfrm>
          <a:prstGeom prst="rect">
            <a:avLst/>
          </a:prstGeom>
          <a:noFill/>
        </p:spPr>
        <p:txBody>
          <a:bodyPr wrap="square">
            <a:spAutoFit/>
          </a:bodyPr>
          <a:lstStyle/>
          <a:p>
            <a:r>
              <a:rPr lang="fr-CA" sz="2800" noProof="1">
                <a:solidFill>
                  <a:schemeClr val="bg1"/>
                </a:solidFill>
              </a:rPr>
              <a:t>https://nature-humaine.ca/2024/03/cube-5d/</a:t>
            </a:r>
          </a:p>
        </p:txBody>
      </p:sp>
      <p:sp>
        <p:nvSpPr>
          <p:cNvPr id="6" name="ZoneTexte 5">
            <a:extLst>
              <a:ext uri="{FF2B5EF4-FFF2-40B4-BE49-F238E27FC236}">
                <a16:creationId xmlns:a16="http://schemas.microsoft.com/office/drawing/2014/main" id="{9F43D780-337A-58C7-A49C-05CDCB7C67B0}"/>
              </a:ext>
            </a:extLst>
          </p:cNvPr>
          <p:cNvSpPr txBox="1"/>
          <p:nvPr/>
        </p:nvSpPr>
        <p:spPr>
          <a:xfrm>
            <a:off x="9835978" y="4411362"/>
            <a:ext cx="1849545" cy="1200329"/>
          </a:xfrm>
          <a:prstGeom prst="rect">
            <a:avLst/>
          </a:prstGeom>
          <a:noFill/>
        </p:spPr>
        <p:txBody>
          <a:bodyPr wrap="none" rtlCol="0">
            <a:spAutoFit/>
          </a:bodyPr>
          <a:lstStyle/>
          <a:p>
            <a:r>
              <a:rPr lang="fr-CA" noProof="1"/>
              <a:t>Bientôt :</a:t>
            </a:r>
          </a:p>
          <a:p>
            <a:pPr marL="285750" indent="-285750">
              <a:buFont typeface="Arial" panose="020B0604020202020204" pitchFamily="34" charset="0"/>
              <a:buChar char="•"/>
            </a:pPr>
            <a:r>
              <a:rPr lang="fr-CA" noProof="1"/>
              <a:t>FR, EN</a:t>
            </a:r>
          </a:p>
          <a:p>
            <a:pPr marL="285750" indent="-285750">
              <a:buFont typeface="Arial" panose="020B0604020202020204" pitchFamily="34" charset="0"/>
              <a:buChar char="•"/>
            </a:pPr>
            <a:r>
              <a:rPr lang="fr-CA" noProof="1"/>
              <a:t>Cyclisme</a:t>
            </a:r>
          </a:p>
          <a:p>
            <a:pPr marL="285750" indent="-285750">
              <a:buFont typeface="Arial" panose="020B0604020202020204" pitchFamily="34" charset="0"/>
              <a:buChar char="•"/>
            </a:pPr>
            <a:r>
              <a:rPr lang="fr-CA" noProof="1"/>
              <a:t>Course à pied</a:t>
            </a:r>
          </a:p>
        </p:txBody>
      </p:sp>
      <p:pic>
        <p:nvPicPr>
          <p:cNvPr id="7" name="Picture 16" descr="A picture containing logo&#10;&#10;Description automatically generated">
            <a:extLst>
              <a:ext uri="{FF2B5EF4-FFF2-40B4-BE49-F238E27FC236}">
                <a16:creationId xmlns:a16="http://schemas.microsoft.com/office/drawing/2014/main" id="{2F76A16F-1669-04D4-CB24-7D710F356E7F}"/>
              </a:ext>
            </a:extLst>
          </p:cNvPr>
          <p:cNvPicPr>
            <a:picLocks noChangeAspect="1"/>
          </p:cNvPicPr>
          <p:nvPr/>
        </p:nvPicPr>
        <p:blipFill>
          <a:blip r:embed="rId5"/>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05999319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fr-CA" noProof="1"/>
          </a:p>
        </p:txBody>
      </p:sp>
      <p:pic>
        <p:nvPicPr>
          <p:cNvPr id="2" name="Image 1">
            <a:extLst>
              <a:ext uri="{FF2B5EF4-FFF2-40B4-BE49-F238E27FC236}">
                <a16:creationId xmlns:a16="http://schemas.microsoft.com/office/drawing/2014/main" id="{ACB9093D-0B8C-42EE-487C-0288D6189EBF}"/>
              </a:ext>
            </a:extLst>
          </p:cNvPr>
          <p:cNvPicPr>
            <a:picLocks noChangeAspect="1"/>
          </p:cNvPicPr>
          <p:nvPr/>
        </p:nvPicPr>
        <p:blipFill>
          <a:blip r:embed="rId2"/>
          <a:srcRect b="13478"/>
          <a:stretch>
            <a:fillRect/>
          </a:stretch>
        </p:blipFill>
        <p:spPr>
          <a:xfrm>
            <a:off x="20" y="-214618"/>
            <a:ext cx="12191980" cy="6856718"/>
          </a:xfrm>
          <a:prstGeom prst="rect">
            <a:avLst/>
          </a:prstGeom>
        </p:spPr>
      </p:pic>
      <p:pic>
        <p:nvPicPr>
          <p:cNvPr id="3" name="Picture 16" descr="A picture containing logo&#10;&#10;Description automatically generated">
            <a:extLst>
              <a:ext uri="{FF2B5EF4-FFF2-40B4-BE49-F238E27FC236}">
                <a16:creationId xmlns:a16="http://schemas.microsoft.com/office/drawing/2014/main" id="{C3A01693-D6D7-A5F6-748D-BD6E22EE667E}"/>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52377167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a:extLst>
              <a:ext uri="{FF2B5EF4-FFF2-40B4-BE49-F238E27FC236}">
                <a16:creationId xmlns:a16="http://schemas.microsoft.com/office/drawing/2014/main" id="{D4006FB9-1ACF-0E6C-DC54-D9F005268C5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5563" y="0"/>
            <a:ext cx="7000875"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6" descr="A picture containing logo&#10;&#10;Description automatically generated">
            <a:extLst>
              <a:ext uri="{FF2B5EF4-FFF2-40B4-BE49-F238E27FC236}">
                <a16:creationId xmlns:a16="http://schemas.microsoft.com/office/drawing/2014/main" id="{681460D7-589F-F734-3B34-9E1B255AF8F2}"/>
              </a:ext>
            </a:extLst>
          </p:cNvPr>
          <p:cNvPicPr>
            <a:picLocks noChangeAspect="1"/>
          </p:cNvPicPr>
          <p:nvPr/>
        </p:nvPicPr>
        <p:blipFill>
          <a:blip r:embed="rId3"/>
          <a:stretch>
            <a:fillRect/>
          </a:stretch>
        </p:blipFill>
        <p:spPr>
          <a:xfrm>
            <a:off x="11232228" y="6384758"/>
            <a:ext cx="1006215" cy="473242"/>
          </a:xfrm>
          <a:prstGeom prst="rect">
            <a:avLst/>
          </a:prstGeom>
        </p:spPr>
      </p:pic>
    </p:spTree>
    <p:extLst>
      <p:ext uri="{BB962C8B-B14F-4D97-AF65-F5344CB8AC3E}">
        <p14:creationId xmlns:p14="http://schemas.microsoft.com/office/powerpoint/2010/main" val="18601566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07369D7-768D-078F-79A9-9D449CDCA9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36602" b="21219"/>
          <a:stretch>
            <a:fillRect/>
          </a:stretch>
        </p:blipFill>
        <p:spPr bwMode="auto">
          <a:xfrm>
            <a:off x="20" y="1282"/>
            <a:ext cx="12191980" cy="6856718"/>
          </a:xfrm>
          <a:prstGeom prst="rect">
            <a:avLst/>
          </a:prstGeom>
          <a:noFill/>
          <a:extLst>
            <a:ext uri="{909E8E84-426E-40DD-AFC4-6F175D3DCCD1}">
              <a14:hiddenFill xmlns:a14="http://schemas.microsoft.com/office/drawing/2010/main">
                <a:solidFill>
                  <a:srgbClr val="FFFFFF"/>
                </a:solidFill>
              </a14:hiddenFill>
            </a:ext>
          </a:extLst>
        </p:spPr>
      </p:pic>
      <p:sp>
        <p:nvSpPr>
          <p:cNvPr id="3" name="ZoneTexte 2">
            <a:extLst>
              <a:ext uri="{FF2B5EF4-FFF2-40B4-BE49-F238E27FC236}">
                <a16:creationId xmlns:a16="http://schemas.microsoft.com/office/drawing/2014/main" id="{B58946AE-4191-FDE7-FDCA-5D5C867FD008}"/>
              </a:ext>
            </a:extLst>
          </p:cNvPr>
          <p:cNvSpPr txBox="1"/>
          <p:nvPr/>
        </p:nvSpPr>
        <p:spPr>
          <a:xfrm>
            <a:off x="3505200" y="498021"/>
            <a:ext cx="3824060" cy="3539430"/>
          </a:xfrm>
          <a:prstGeom prst="rect">
            <a:avLst/>
          </a:prstGeom>
          <a:noFill/>
        </p:spPr>
        <p:txBody>
          <a:bodyPr wrap="none" rtlCol="0">
            <a:spAutoFit/>
          </a:bodyPr>
          <a:lstStyle/>
          <a:p>
            <a:pPr marL="457200" indent="-457200">
              <a:buFont typeface="Arial" panose="020B0604020202020204" pitchFamily="34" charset="0"/>
              <a:buChar char="•"/>
            </a:pPr>
            <a:r>
              <a:rPr lang="fr-CA" sz="3200" dirty="0">
                <a:solidFill>
                  <a:schemeClr val="bg1"/>
                </a:solidFill>
              </a:rPr>
              <a:t>3-2-1 Go !</a:t>
            </a:r>
          </a:p>
          <a:p>
            <a:pPr marL="457200" indent="-457200">
              <a:buFont typeface="Arial" panose="020B0604020202020204" pitchFamily="34" charset="0"/>
              <a:buChar char="•"/>
            </a:pPr>
            <a:r>
              <a:rPr lang="fr-CA" sz="3200" dirty="0">
                <a:solidFill>
                  <a:schemeClr val="bg1"/>
                </a:solidFill>
              </a:rPr>
              <a:t>Modèle graphique</a:t>
            </a:r>
          </a:p>
          <a:p>
            <a:pPr marL="457200" indent="-457200">
              <a:buFont typeface="Arial" panose="020B0604020202020204" pitchFamily="34" charset="0"/>
              <a:buChar char="•"/>
            </a:pPr>
            <a:r>
              <a:rPr lang="fr-CA" sz="3200" dirty="0">
                <a:solidFill>
                  <a:schemeClr val="bg1"/>
                </a:solidFill>
              </a:rPr>
              <a:t>Cube5D 2.0</a:t>
            </a:r>
          </a:p>
          <a:p>
            <a:pPr marL="457200" indent="-457200">
              <a:buFont typeface="Arial" panose="020B0604020202020204" pitchFamily="34" charset="0"/>
              <a:buChar char="•"/>
            </a:pPr>
            <a:endParaRPr lang="fr-CA" sz="3200" dirty="0">
              <a:solidFill>
                <a:schemeClr val="bg1"/>
              </a:solidFill>
            </a:endParaRPr>
          </a:p>
          <a:p>
            <a:pPr marL="457200" indent="-457200">
              <a:buFont typeface="Arial" panose="020B0604020202020204" pitchFamily="34" charset="0"/>
              <a:buChar char="•"/>
            </a:pPr>
            <a:r>
              <a:rPr lang="fr-CA" sz="3200" dirty="0">
                <a:solidFill>
                  <a:schemeClr val="bg1"/>
                </a:solidFill>
              </a:rPr>
              <a:t>Golden Cheetah</a:t>
            </a:r>
          </a:p>
          <a:p>
            <a:pPr marL="457200" indent="-457200">
              <a:buFont typeface="Arial" panose="020B0604020202020204" pitchFamily="34" charset="0"/>
              <a:buChar char="•"/>
            </a:pPr>
            <a:r>
              <a:rPr lang="fr-CA" sz="3200" dirty="0">
                <a:solidFill>
                  <a:schemeClr val="bg1"/>
                </a:solidFill>
              </a:rPr>
              <a:t>TrainerRoad</a:t>
            </a:r>
          </a:p>
          <a:p>
            <a:pPr marL="457200" indent="-457200">
              <a:buFont typeface="Arial" panose="020B0604020202020204" pitchFamily="34" charset="0"/>
              <a:buChar char="•"/>
            </a:pPr>
            <a:r>
              <a:rPr lang="fr-CA" sz="3200" dirty="0">
                <a:solidFill>
                  <a:schemeClr val="bg1"/>
                </a:solidFill>
              </a:rPr>
              <a:t>etc.</a:t>
            </a:r>
          </a:p>
        </p:txBody>
      </p:sp>
      <p:pic>
        <p:nvPicPr>
          <p:cNvPr id="4" name="Picture 16" descr="A picture containing logo&#10;&#10;Description automatically generated">
            <a:extLst>
              <a:ext uri="{FF2B5EF4-FFF2-40B4-BE49-F238E27FC236}">
                <a16:creationId xmlns:a16="http://schemas.microsoft.com/office/drawing/2014/main" id="{67EAFCA6-0BFB-2B0B-012E-B84B28A4A752}"/>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424054150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80C67C-0D37-88FD-DFFF-939627266831}"/>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80ABFB8B-4288-2206-24E8-C489EFBF196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6F4960C0-F6B4-18F7-CF4C-41073C14EA81}"/>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9514400D-D6CF-F37D-951D-19BAE4A63A61}"/>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u="sng" noProof="1">
                <a:solidFill>
                  <a:schemeClr val="bg1"/>
                </a:solidFill>
              </a:rPr>
              <a:t>Plan hebdomadaire, annuel</a:t>
            </a:r>
          </a:p>
        </p:txBody>
      </p:sp>
      <p:sp>
        <p:nvSpPr>
          <p:cNvPr id="3" name="ZoneTexte 2">
            <a:extLst>
              <a:ext uri="{FF2B5EF4-FFF2-40B4-BE49-F238E27FC236}">
                <a16:creationId xmlns:a16="http://schemas.microsoft.com/office/drawing/2014/main" id="{DF37A2F4-EDB9-718B-3C15-B10E6A8C1472}"/>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EEA78225-D348-F897-30B7-4320D8F00F9A}"/>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4069776110"/>
      </p:ext>
    </p:extLst>
  </p:cSld>
  <p:clrMapOvr>
    <a:masterClrMapping/>
  </p:clrMapOvr>
  <p:transitio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Espace réservé du contenu 3" descr="Rio 2016 Bolt et Lemaître arrivée.jpg"/>
          <p:cNvPicPr>
            <a:picLocks noGrp="1" noChangeAspect="1"/>
          </p:cNvPicPr>
          <p:nvPr>
            <p:ph idx="1"/>
          </p:nvPr>
        </p:nvPicPr>
        <p:blipFill>
          <a:blip r:embed="rId3">
            <a:extLst>
              <a:ext uri="{28A0092B-C50C-407E-A947-70E740481C1C}">
                <a14:useLocalDpi xmlns:a14="http://schemas.microsoft.com/office/drawing/2010/main" val="0"/>
              </a:ext>
            </a:extLst>
          </a:blip>
          <a:srcRect t="8743" b="8743"/>
          <a:stretch>
            <a:fillRect/>
          </a:stretch>
        </p:blipFill>
        <p:spPr>
          <a:xfrm>
            <a:off x="-104022" y="1"/>
            <a:ext cx="14097986" cy="7753349"/>
          </a:xfrm>
        </p:spPr>
      </p:pic>
      <p:sp>
        <p:nvSpPr>
          <p:cNvPr id="24577" name="Rectangle 1"/>
          <p:cNvSpPr>
            <a:spLocks/>
          </p:cNvSpPr>
          <p:nvPr/>
        </p:nvSpPr>
        <p:spPr bwMode="auto">
          <a:xfrm>
            <a:off x="3822701" y="795135"/>
            <a:ext cx="1688033" cy="454432"/>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953" noProof="1">
                <a:solidFill>
                  <a:schemeClr val="bg1"/>
                </a:solidFill>
                <a:ea typeface="Gill Sans" charset="0"/>
                <a:cs typeface="Gill Sans" charset="0"/>
              </a:rPr>
              <a:t>Adaptation</a:t>
            </a:r>
          </a:p>
        </p:txBody>
      </p:sp>
      <p:sp>
        <p:nvSpPr>
          <p:cNvPr id="24578" name="Rectangle 2"/>
          <p:cNvSpPr>
            <a:spLocks/>
          </p:cNvSpPr>
          <p:nvPr/>
        </p:nvSpPr>
        <p:spPr bwMode="auto">
          <a:xfrm>
            <a:off x="6641307" y="5337811"/>
            <a:ext cx="2144712" cy="455613"/>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953" b="1" noProof="1">
                <a:solidFill>
                  <a:schemeClr val="bg1"/>
                </a:solidFill>
                <a:ea typeface="Gill Sans" charset="0"/>
                <a:cs typeface="Gill Sans" charset="0"/>
              </a:rPr>
              <a:t>Alternance</a:t>
            </a:r>
          </a:p>
        </p:txBody>
      </p:sp>
      <p:sp>
        <p:nvSpPr>
          <p:cNvPr id="24579" name="Rectangle 3"/>
          <p:cNvSpPr>
            <a:spLocks/>
          </p:cNvSpPr>
          <p:nvPr/>
        </p:nvSpPr>
        <p:spPr bwMode="auto">
          <a:xfrm>
            <a:off x="2728913" y="4040887"/>
            <a:ext cx="1844230" cy="446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eaLnBrk="1" hangingPunct="1"/>
            <a:r>
              <a:rPr lang="fr-CA" sz="2900" noProof="1">
                <a:solidFill>
                  <a:schemeClr val="bg1"/>
                </a:solidFill>
                <a:latin typeface="Gill Sans" charset="0"/>
                <a:cs typeface="ＭＳ Ｐゴシック" charset="0"/>
                <a:sym typeface="Gill Sans" charset="0"/>
              </a:rPr>
              <a:t>Interférence</a:t>
            </a:r>
          </a:p>
        </p:txBody>
      </p:sp>
      <p:sp>
        <p:nvSpPr>
          <p:cNvPr id="24580" name="Rectangle 4"/>
          <p:cNvSpPr>
            <a:spLocks/>
          </p:cNvSpPr>
          <p:nvPr/>
        </p:nvSpPr>
        <p:spPr bwMode="auto">
          <a:xfrm>
            <a:off x="2640014" y="2060372"/>
            <a:ext cx="1513109" cy="454432"/>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953" noProof="1">
                <a:solidFill>
                  <a:schemeClr val="bg1"/>
                </a:solidFill>
                <a:ea typeface="Gill Sans" charset="0"/>
                <a:cs typeface="Gill Sans" charset="0"/>
              </a:rPr>
              <a:t>Surcharge</a:t>
            </a:r>
          </a:p>
        </p:txBody>
      </p:sp>
      <p:sp>
        <p:nvSpPr>
          <p:cNvPr id="24581" name="Rectangle 5"/>
          <p:cNvSpPr>
            <a:spLocks/>
          </p:cNvSpPr>
          <p:nvPr/>
        </p:nvSpPr>
        <p:spPr bwMode="auto">
          <a:xfrm>
            <a:off x="7713664" y="2090739"/>
            <a:ext cx="2268537" cy="454025"/>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953" b="1" noProof="1">
                <a:solidFill>
                  <a:schemeClr val="bg1"/>
                </a:solidFill>
                <a:ea typeface="Gill Sans" charset="0"/>
                <a:cs typeface="Gill Sans" charset="0"/>
              </a:rPr>
              <a:t>Progression</a:t>
            </a:r>
          </a:p>
        </p:txBody>
      </p:sp>
      <p:sp>
        <p:nvSpPr>
          <p:cNvPr id="24582" name="Rectangle 6"/>
          <p:cNvSpPr>
            <a:spLocks/>
          </p:cNvSpPr>
          <p:nvPr/>
        </p:nvSpPr>
        <p:spPr bwMode="auto">
          <a:xfrm>
            <a:off x="6737351" y="799212"/>
            <a:ext cx="1511193" cy="446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eaLnBrk="1" hangingPunct="1"/>
            <a:r>
              <a:rPr lang="fr-CA" sz="2900" noProof="1">
                <a:solidFill>
                  <a:schemeClr val="bg1"/>
                </a:solidFill>
                <a:latin typeface="Gill Sans" charset="0"/>
                <a:cs typeface="ＭＳ Ｐゴシック" charset="0"/>
                <a:sym typeface="Gill Sans" charset="0"/>
              </a:rPr>
              <a:t>Spécificité</a:t>
            </a:r>
          </a:p>
        </p:txBody>
      </p:sp>
      <p:sp>
        <p:nvSpPr>
          <p:cNvPr id="24583" name="Rectangle 7"/>
          <p:cNvSpPr>
            <a:spLocks/>
          </p:cNvSpPr>
          <p:nvPr/>
        </p:nvSpPr>
        <p:spPr bwMode="auto">
          <a:xfrm>
            <a:off x="3573463" y="5335493"/>
            <a:ext cx="1840780" cy="44627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eaLnBrk="1" hangingPunct="1"/>
            <a:r>
              <a:rPr lang="fr-CA" sz="2900" noProof="1">
                <a:solidFill>
                  <a:schemeClr val="bg1"/>
                </a:solidFill>
                <a:latin typeface="Gill Sans" charset="0"/>
                <a:cs typeface="ＭＳ Ｐゴシック" charset="0"/>
                <a:sym typeface="Gill Sans" charset="0"/>
              </a:rPr>
              <a:t>Réversibilité</a:t>
            </a:r>
          </a:p>
        </p:txBody>
      </p:sp>
      <p:sp>
        <p:nvSpPr>
          <p:cNvPr id="24584" name="Rectangle 8"/>
          <p:cNvSpPr>
            <a:spLocks/>
          </p:cNvSpPr>
          <p:nvPr/>
        </p:nvSpPr>
        <p:spPr bwMode="auto">
          <a:xfrm>
            <a:off x="7346951" y="4040189"/>
            <a:ext cx="2538413" cy="4476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0" tIns="0" rIns="0" bIns="0" anchor="ctr">
            <a:spAutoFit/>
          </a:bodyPr>
          <a:lstStyle/>
          <a:p>
            <a:pPr eaLnBrk="1" hangingPunct="1"/>
            <a:r>
              <a:rPr lang="fr-CA" sz="2900" b="1" noProof="1">
                <a:solidFill>
                  <a:schemeClr val="bg1"/>
                </a:solidFill>
                <a:latin typeface="Gill Sans" charset="0"/>
                <a:cs typeface="ＭＳ Ｐゴシック" charset="0"/>
                <a:sym typeface="Gill Sans" charset="0"/>
              </a:rPr>
              <a:t>Récupération</a:t>
            </a:r>
          </a:p>
        </p:txBody>
      </p:sp>
      <p:sp>
        <p:nvSpPr>
          <p:cNvPr id="2" name="ZoneTexte 1"/>
          <p:cNvSpPr txBox="1"/>
          <p:nvPr/>
        </p:nvSpPr>
        <p:spPr>
          <a:xfrm>
            <a:off x="5232401" y="2781300"/>
            <a:ext cx="1565275" cy="546100"/>
          </a:xfrm>
          <a:prstGeom prst="rect">
            <a:avLst/>
          </a:prstGeom>
          <a:noFill/>
        </p:spPr>
        <p:txBody>
          <a:bodyPr wrap="none">
            <a:spAutoFit/>
          </a:bodyPr>
          <a:lstStyle/>
          <a:p>
            <a:pPr>
              <a:defRPr/>
            </a:pPr>
            <a:r>
              <a:rPr lang="fr-CA" sz="2953" u="sng" noProof="1">
                <a:solidFill>
                  <a:schemeClr val="bg1"/>
                </a:solidFill>
                <a:latin typeface="Gill Sans" charset="0"/>
                <a:ea typeface="Gill Sans" charset="0"/>
                <a:cs typeface="Gill Sans" charset="0"/>
                <a:sym typeface="Gill Sans" charset="0"/>
              </a:rPr>
              <a:t>Principes</a:t>
            </a:r>
          </a:p>
        </p:txBody>
      </p:sp>
      <p:pic>
        <p:nvPicPr>
          <p:cNvPr id="4" name="Picture 16" descr="A picture containing logo&#10;&#10;Description automatically generated">
            <a:extLst>
              <a:ext uri="{FF2B5EF4-FFF2-40B4-BE49-F238E27FC236}">
                <a16:creationId xmlns:a16="http://schemas.microsoft.com/office/drawing/2014/main" id="{8547E029-A46C-4463-A7FC-804D2857FB53}"/>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742385450"/>
      </p:ext>
    </p:extLst>
  </p:cSld>
  <p:clrMapOvr>
    <a:masterClrMapping/>
  </p:clrMapOvr>
  <p:transitio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F255F-670A-E5DB-638D-573172178523}"/>
            </a:ext>
          </a:extLst>
        </p:cNvPr>
        <p:cNvGrpSpPr/>
        <p:nvPr/>
      </p:nvGrpSpPr>
      <p:grpSpPr>
        <a:xfrm>
          <a:off x="0" y="0"/>
          <a:ext cx="0" cy="0"/>
          <a:chOff x="0" y="0"/>
          <a:chExt cx="0" cy="0"/>
        </a:xfrm>
      </p:grpSpPr>
      <p:pic>
        <p:nvPicPr>
          <p:cNvPr id="22" name="Espace réservé du contenu 3" descr="Rio 2016 Athète féminine croquant sa médaille Pentathlon moderne.jpg">
            <a:extLst>
              <a:ext uri="{FF2B5EF4-FFF2-40B4-BE49-F238E27FC236}">
                <a16:creationId xmlns:a16="http://schemas.microsoft.com/office/drawing/2014/main" id="{DC4BA870-32BC-148E-934B-8D608684B5B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t="10107" b="10107"/>
          <a:stretch>
            <a:fillRect/>
          </a:stretch>
        </p:blipFill>
        <p:spPr>
          <a:xfrm>
            <a:off x="-382822" y="-60954"/>
            <a:ext cx="12580799" cy="6918954"/>
          </a:xfrm>
        </p:spPr>
      </p:pic>
      <p:grpSp>
        <p:nvGrpSpPr>
          <p:cNvPr id="2" name="Group 1">
            <a:extLst>
              <a:ext uri="{FF2B5EF4-FFF2-40B4-BE49-F238E27FC236}">
                <a16:creationId xmlns:a16="http://schemas.microsoft.com/office/drawing/2014/main" id="{5226EB52-0412-12C9-D895-9E3D53BAC56A}"/>
              </a:ext>
            </a:extLst>
          </p:cNvPr>
          <p:cNvGrpSpPr>
            <a:grpSpLocks/>
          </p:cNvGrpSpPr>
          <p:nvPr/>
        </p:nvGrpSpPr>
        <p:grpSpPr bwMode="auto">
          <a:xfrm>
            <a:off x="3435351" y="3071813"/>
            <a:ext cx="892175" cy="1187450"/>
            <a:chOff x="0" y="0"/>
            <a:chExt cx="800" cy="1064"/>
          </a:xfrm>
        </p:grpSpPr>
        <p:sp>
          <p:nvSpPr>
            <p:cNvPr id="78866" name="Rectangle 2">
              <a:extLst>
                <a:ext uri="{FF2B5EF4-FFF2-40B4-BE49-F238E27FC236}">
                  <a16:creationId xmlns:a16="http://schemas.microsoft.com/office/drawing/2014/main" id="{520BD291-BCD0-5581-4BA7-EEB5BCAE5F6C}"/>
                </a:ext>
              </a:extLst>
            </p:cNvPr>
            <p:cNvSpPr>
              <a:spLocks/>
            </p:cNvSpPr>
            <p:nvPr/>
          </p:nvSpPr>
          <p:spPr bwMode="auto">
            <a:xfrm>
              <a:off x="0" y="0"/>
              <a:ext cx="800" cy="1064"/>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endParaRPr lang="fr-CA" sz="2900" noProof="1">
                <a:latin typeface="Gill Sans" charset="0"/>
                <a:ea typeface="ヒラギノ角ゴ ProN W3" charset="0"/>
                <a:cs typeface="ヒラギノ角ゴ ProN W3" charset="0"/>
                <a:sym typeface="Gill Sans" charset="0"/>
              </a:endParaRPr>
            </a:p>
          </p:txBody>
        </p:sp>
        <p:sp>
          <p:nvSpPr>
            <p:cNvPr id="19476" name="Rectangle 3">
              <a:extLst>
                <a:ext uri="{FF2B5EF4-FFF2-40B4-BE49-F238E27FC236}">
                  <a16:creationId xmlns:a16="http://schemas.microsoft.com/office/drawing/2014/main" id="{F1CD1C53-7CB5-CFA3-521A-E2B8749012F8}"/>
                </a:ext>
              </a:extLst>
            </p:cNvPr>
            <p:cNvSpPr>
              <a:spLocks/>
            </p:cNvSpPr>
            <p:nvPr/>
          </p:nvSpPr>
          <p:spPr bwMode="auto">
            <a:xfrm>
              <a:off x="87" y="357"/>
              <a:ext cx="494" cy="349"/>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b="1" noProof="1">
                  <a:solidFill>
                    <a:schemeClr val="tx1"/>
                  </a:solidFill>
                  <a:ea typeface="Gill Sans" charset="0"/>
                  <a:cs typeface="Gill Sans" charset="0"/>
                </a:rPr>
                <a:t>I</a:t>
              </a:r>
              <a:r>
                <a:rPr lang="fr-CA" sz="633" b="1" noProof="1">
                  <a:solidFill>
                    <a:schemeClr val="tx1"/>
                  </a:solidFill>
                  <a:ea typeface="Gill Sans" charset="0"/>
                  <a:cs typeface="Gill Sans" charset="0"/>
                </a:rPr>
                <a:t> </a:t>
              </a:r>
              <a:r>
                <a:rPr lang="fr-CA" sz="2000" b="1" baseline="30000" noProof="1">
                  <a:solidFill>
                    <a:schemeClr val="tx1"/>
                  </a:solidFill>
                  <a:ea typeface="Gill Sans" charset="0"/>
                  <a:cs typeface="Gill Sans" charset="0"/>
                </a:rPr>
                <a:t>x</a:t>
              </a:r>
              <a:r>
                <a:rPr lang="fr-CA" sz="800" b="1" noProof="1">
                  <a:solidFill>
                    <a:schemeClr val="tx1"/>
                  </a:solidFill>
                  <a:ea typeface="Gill Sans" charset="0"/>
                  <a:cs typeface="Gill Sans" charset="0"/>
                </a:rPr>
                <a:t> </a:t>
              </a:r>
              <a:r>
                <a:rPr lang="fr-CA" sz="633" b="1" noProof="1">
                  <a:solidFill>
                    <a:schemeClr val="tx1"/>
                  </a:solidFill>
                  <a:ea typeface="Gill Sans" charset="0"/>
                  <a:cs typeface="Gill Sans" charset="0"/>
                </a:rPr>
                <a:t> </a:t>
              </a:r>
              <a:r>
                <a:rPr lang="fr-CA" sz="2531" b="1" noProof="1">
                  <a:solidFill>
                    <a:schemeClr val="tx1"/>
                  </a:solidFill>
                  <a:ea typeface="Gill Sans" charset="0"/>
                  <a:cs typeface="Gill Sans" charset="0"/>
                </a:rPr>
                <a:t>V</a:t>
              </a:r>
            </a:p>
          </p:txBody>
        </p:sp>
      </p:grpSp>
      <p:sp>
        <p:nvSpPr>
          <p:cNvPr id="20484" name="Rectangle 4">
            <a:extLst>
              <a:ext uri="{FF2B5EF4-FFF2-40B4-BE49-F238E27FC236}">
                <a16:creationId xmlns:a16="http://schemas.microsoft.com/office/drawing/2014/main" id="{9BF09125-EBCA-2CEE-3F47-13FD13BC1DF7}"/>
              </a:ext>
            </a:extLst>
          </p:cNvPr>
          <p:cNvSpPr>
            <a:spLocks/>
          </p:cNvSpPr>
          <p:nvPr/>
        </p:nvSpPr>
        <p:spPr bwMode="auto">
          <a:xfrm>
            <a:off x="1851025" y="3844926"/>
            <a:ext cx="1536700" cy="803275"/>
          </a:xfrm>
          <a:prstGeom prst="rect">
            <a:avLst/>
          </a:prstGeom>
          <a:noFill/>
          <a:ln>
            <a:noFill/>
          </a:ln>
        </p:spPr>
        <p:txBody>
          <a:bodyPr lIns="0" tIns="0" rIns="0" bIns="0" anchor="ct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noProof="1">
                <a:solidFill>
                  <a:schemeClr val="bg1"/>
                </a:solidFill>
                <a:ea typeface="Gill Sans" charset="0"/>
                <a:cs typeface="Gill Sans" charset="0"/>
              </a:rPr>
              <a:t>Niveau fonctionnel</a:t>
            </a:r>
          </a:p>
        </p:txBody>
      </p:sp>
      <p:sp>
        <p:nvSpPr>
          <p:cNvPr id="20485" name="Line 5">
            <a:extLst>
              <a:ext uri="{FF2B5EF4-FFF2-40B4-BE49-F238E27FC236}">
                <a16:creationId xmlns:a16="http://schemas.microsoft.com/office/drawing/2014/main" id="{DB3708E4-7C32-95DF-7B8C-8987167C3E92}"/>
              </a:ext>
            </a:extLst>
          </p:cNvPr>
          <p:cNvSpPr>
            <a:spLocks noChangeShapeType="1"/>
          </p:cNvSpPr>
          <p:nvPr/>
        </p:nvSpPr>
        <p:spPr bwMode="auto">
          <a:xfrm flipH="1">
            <a:off x="1852614" y="4268788"/>
            <a:ext cx="8154987" cy="0"/>
          </a:xfrm>
          <a:prstGeom prst="line">
            <a:avLst/>
          </a:prstGeom>
          <a:noFill/>
          <a:ln w="50800">
            <a:solidFill>
              <a:schemeClr val="bg1"/>
            </a:solidFill>
            <a:miter lim="800000"/>
            <a:headEnd type="stealth" w="med" len="med"/>
            <a:tailEnd/>
          </a:ln>
          <a:extLst>
            <a:ext uri="{909E8E84-426E-40dd-AFC4-6F175D3DCCD1}">
              <a14:hiddenFill xmlns:a14="http://schemas.microsoft.com/office/drawing/2010/main" xmlns="">
                <a:noFill/>
              </a14:hiddenFill>
            </a:ext>
          </a:extLst>
        </p:spPr>
        <p:txBody>
          <a:bodyPr lIns="0" tIns="0" rIns="0" bIns="0"/>
          <a:lstStyle/>
          <a:p>
            <a:endParaRPr lang="fr-CA" noProof="1">
              <a:solidFill>
                <a:schemeClr val="bg1"/>
              </a:solidFill>
            </a:endParaRPr>
          </a:p>
        </p:txBody>
      </p:sp>
      <p:sp>
        <p:nvSpPr>
          <p:cNvPr id="20486" name="Rectangle 6">
            <a:extLst>
              <a:ext uri="{FF2B5EF4-FFF2-40B4-BE49-F238E27FC236}">
                <a16:creationId xmlns:a16="http://schemas.microsoft.com/office/drawing/2014/main" id="{2452A5A8-9188-B084-3893-CCBB040493C5}"/>
              </a:ext>
            </a:extLst>
          </p:cNvPr>
          <p:cNvSpPr>
            <a:spLocks/>
          </p:cNvSpPr>
          <p:nvPr/>
        </p:nvSpPr>
        <p:spPr bwMode="auto">
          <a:xfrm rot="19083033">
            <a:off x="4255513" y="4355586"/>
            <a:ext cx="1874838"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algn="ctr" eaLnBrk="1" hangingPunct="1"/>
            <a:r>
              <a:rPr lang="fr-CA" sz="2400" noProof="1">
                <a:solidFill>
                  <a:srgbClr val="002060"/>
                </a:solidFill>
                <a:latin typeface="Gill Sans" charset="0"/>
                <a:cs typeface="ＭＳ Ｐゴシック" charset="0"/>
                <a:sym typeface="Gill Sans" charset="0"/>
              </a:rPr>
              <a:t>Récupération</a:t>
            </a:r>
          </a:p>
        </p:txBody>
      </p:sp>
      <p:sp>
        <p:nvSpPr>
          <p:cNvPr id="20487" name="Freeform 7">
            <a:extLst>
              <a:ext uri="{FF2B5EF4-FFF2-40B4-BE49-F238E27FC236}">
                <a16:creationId xmlns:a16="http://schemas.microsoft.com/office/drawing/2014/main" id="{481AC040-0346-8766-325B-1FB416BC1B25}"/>
              </a:ext>
            </a:extLst>
          </p:cNvPr>
          <p:cNvSpPr>
            <a:spLocks/>
          </p:cNvSpPr>
          <p:nvPr/>
        </p:nvSpPr>
        <p:spPr bwMode="auto">
          <a:xfrm>
            <a:off x="3443288" y="4260850"/>
            <a:ext cx="876300" cy="1017588"/>
          </a:xfrm>
          <a:custGeom>
            <a:avLst/>
            <a:gdLst>
              <a:gd name="T0" fmla="*/ 0 w 21600"/>
              <a:gd name="T1" fmla="*/ 0 h 21600"/>
              <a:gd name="T2" fmla="*/ 14739 w 21600"/>
              <a:gd name="T3" fmla="*/ 7200 h 21600"/>
              <a:gd name="T4" fmla="*/ 21600 w 21600"/>
              <a:gd name="T5" fmla="*/ 21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0"/>
                </a:moveTo>
                <a:cubicBezTo>
                  <a:pt x="5336" y="1938"/>
                  <a:pt x="12198" y="4985"/>
                  <a:pt x="14739" y="7200"/>
                </a:cubicBezTo>
                <a:cubicBezTo>
                  <a:pt x="17217" y="9360"/>
                  <a:pt x="20838" y="15231"/>
                  <a:pt x="21600" y="21600"/>
                </a:cubicBezTo>
              </a:path>
            </a:pathLst>
          </a:custGeom>
          <a:noFill/>
          <a:ln w="174625">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solidFill>
                <a:schemeClr val="bg1"/>
              </a:solidFill>
            </a:endParaRPr>
          </a:p>
        </p:txBody>
      </p:sp>
      <p:sp>
        <p:nvSpPr>
          <p:cNvPr id="20488" name="Rectangle 8">
            <a:extLst>
              <a:ext uri="{FF2B5EF4-FFF2-40B4-BE49-F238E27FC236}">
                <a16:creationId xmlns:a16="http://schemas.microsoft.com/office/drawing/2014/main" id="{A56261A3-A16C-3975-C990-CAF95F8671F2}"/>
              </a:ext>
            </a:extLst>
          </p:cNvPr>
          <p:cNvSpPr>
            <a:spLocks/>
          </p:cNvSpPr>
          <p:nvPr/>
        </p:nvSpPr>
        <p:spPr bwMode="auto">
          <a:xfrm>
            <a:off x="3711576" y="5295901"/>
            <a:ext cx="1241425" cy="436563"/>
          </a:xfrm>
          <a:prstGeom prst="rect">
            <a:avLst/>
          </a:prstGeom>
          <a:noFill/>
          <a:ln>
            <a:noFill/>
          </a:ln>
        </p:spPr>
        <p:txBody>
          <a:bodyPr lIns="0" tIns="0" rIns="0" bIns="0" anchor="ct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noProof="1">
                <a:solidFill>
                  <a:schemeClr val="bg1"/>
                </a:solidFill>
                <a:ea typeface="Gill Sans" charset="0"/>
                <a:cs typeface="Gill Sans" charset="0"/>
              </a:rPr>
              <a:t>Fatigue</a:t>
            </a:r>
          </a:p>
        </p:txBody>
      </p:sp>
      <p:sp>
        <p:nvSpPr>
          <p:cNvPr id="20489" name="Freeform 9">
            <a:extLst>
              <a:ext uri="{FF2B5EF4-FFF2-40B4-BE49-F238E27FC236}">
                <a16:creationId xmlns:a16="http://schemas.microsoft.com/office/drawing/2014/main" id="{09D1D8C1-5904-3E51-ADAC-E053C675BD12}"/>
              </a:ext>
            </a:extLst>
          </p:cNvPr>
          <p:cNvSpPr>
            <a:spLocks/>
          </p:cNvSpPr>
          <p:nvPr/>
        </p:nvSpPr>
        <p:spPr bwMode="auto">
          <a:xfrm>
            <a:off x="4337050" y="3892550"/>
            <a:ext cx="1955800" cy="1392238"/>
          </a:xfrm>
          <a:custGeom>
            <a:avLst/>
            <a:gdLst>
              <a:gd name="T0" fmla="*/ 0 w 21600"/>
              <a:gd name="T1" fmla="*/ 21600 h 21600"/>
              <a:gd name="T2" fmla="*/ 10944 w 21600"/>
              <a:gd name="T3" fmla="*/ 4491 h 21600"/>
              <a:gd name="T4" fmla="*/ 216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cubicBezTo>
                  <a:pt x="2375" y="12832"/>
                  <a:pt x="8620" y="6117"/>
                  <a:pt x="10944" y="4491"/>
                </a:cubicBezTo>
                <a:cubicBezTo>
                  <a:pt x="12779" y="3208"/>
                  <a:pt x="17122" y="1694"/>
                  <a:pt x="21600" y="0"/>
                </a:cubicBezTo>
              </a:path>
            </a:pathLst>
          </a:custGeom>
          <a:noFill/>
          <a:ln w="174625">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solidFill>
                <a:schemeClr val="bg1"/>
              </a:solidFill>
            </a:endParaRPr>
          </a:p>
        </p:txBody>
      </p:sp>
      <p:sp>
        <p:nvSpPr>
          <p:cNvPr id="20490" name="Freeform 10">
            <a:extLst>
              <a:ext uri="{FF2B5EF4-FFF2-40B4-BE49-F238E27FC236}">
                <a16:creationId xmlns:a16="http://schemas.microsoft.com/office/drawing/2014/main" id="{AE4FB808-A1CC-FE01-6ECB-FD6112646EE0}"/>
              </a:ext>
            </a:extLst>
          </p:cNvPr>
          <p:cNvSpPr>
            <a:spLocks/>
          </p:cNvSpPr>
          <p:nvPr/>
        </p:nvSpPr>
        <p:spPr bwMode="auto">
          <a:xfrm>
            <a:off x="6283326" y="3886200"/>
            <a:ext cx="874713" cy="1017588"/>
          </a:xfrm>
          <a:custGeom>
            <a:avLst/>
            <a:gdLst>
              <a:gd name="T0" fmla="*/ 0 w 21600"/>
              <a:gd name="T1" fmla="*/ 0 h 21600"/>
              <a:gd name="T2" fmla="*/ 14739 w 21600"/>
              <a:gd name="T3" fmla="*/ 7200 h 21600"/>
              <a:gd name="T4" fmla="*/ 21600 w 21600"/>
              <a:gd name="T5" fmla="*/ 21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0"/>
                </a:moveTo>
                <a:cubicBezTo>
                  <a:pt x="5336" y="1938"/>
                  <a:pt x="12198" y="4985"/>
                  <a:pt x="14739" y="7200"/>
                </a:cubicBezTo>
                <a:cubicBezTo>
                  <a:pt x="17217" y="9360"/>
                  <a:pt x="20838" y="15231"/>
                  <a:pt x="21600" y="21600"/>
                </a:cubicBezTo>
              </a:path>
            </a:pathLst>
          </a:custGeom>
          <a:noFill/>
          <a:ln w="174625">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solidFill>
                <a:schemeClr val="bg1"/>
              </a:solidFill>
            </a:endParaRPr>
          </a:p>
        </p:txBody>
      </p:sp>
      <p:sp>
        <p:nvSpPr>
          <p:cNvPr id="20491" name="Freeform 11">
            <a:extLst>
              <a:ext uri="{FF2B5EF4-FFF2-40B4-BE49-F238E27FC236}">
                <a16:creationId xmlns:a16="http://schemas.microsoft.com/office/drawing/2014/main" id="{2C6DACFF-09DC-990C-85F0-480C67D171FC}"/>
              </a:ext>
            </a:extLst>
          </p:cNvPr>
          <p:cNvSpPr>
            <a:spLocks/>
          </p:cNvSpPr>
          <p:nvPr/>
        </p:nvSpPr>
        <p:spPr bwMode="auto">
          <a:xfrm>
            <a:off x="7177088" y="3517900"/>
            <a:ext cx="1955800" cy="1392238"/>
          </a:xfrm>
          <a:custGeom>
            <a:avLst/>
            <a:gdLst>
              <a:gd name="T0" fmla="*/ 0 w 21600"/>
              <a:gd name="T1" fmla="*/ 21600 h 21600"/>
              <a:gd name="T2" fmla="*/ 10944 w 21600"/>
              <a:gd name="T3" fmla="*/ 4491 h 21600"/>
              <a:gd name="T4" fmla="*/ 216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cubicBezTo>
                  <a:pt x="2375" y="12832"/>
                  <a:pt x="8620" y="6117"/>
                  <a:pt x="10944" y="4491"/>
                </a:cubicBezTo>
                <a:cubicBezTo>
                  <a:pt x="12779" y="3208"/>
                  <a:pt x="17122" y="1694"/>
                  <a:pt x="21600" y="0"/>
                </a:cubicBezTo>
              </a:path>
            </a:pathLst>
          </a:custGeom>
          <a:noFill/>
          <a:ln w="174625">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solidFill>
                <a:schemeClr val="bg1"/>
              </a:solidFill>
            </a:endParaRPr>
          </a:p>
        </p:txBody>
      </p:sp>
      <p:sp>
        <p:nvSpPr>
          <p:cNvPr id="20492" name="Line 12">
            <a:extLst>
              <a:ext uri="{FF2B5EF4-FFF2-40B4-BE49-F238E27FC236}">
                <a16:creationId xmlns:a16="http://schemas.microsoft.com/office/drawing/2014/main" id="{4DDAE2A6-D0B4-5CBD-C075-D75B16B94F30}"/>
              </a:ext>
            </a:extLst>
          </p:cNvPr>
          <p:cNvSpPr>
            <a:spLocks noChangeShapeType="1"/>
          </p:cNvSpPr>
          <p:nvPr/>
        </p:nvSpPr>
        <p:spPr bwMode="auto">
          <a:xfrm flipH="1">
            <a:off x="9104314" y="3500438"/>
            <a:ext cx="9525" cy="749300"/>
          </a:xfrm>
          <a:prstGeom prst="line">
            <a:avLst/>
          </a:prstGeom>
          <a:noFill/>
          <a:ln w="76200">
            <a:solidFill>
              <a:schemeClr val="bg1"/>
            </a:solidFill>
            <a:miter lim="800000"/>
            <a:headEnd type="stealth" w="med" len="med"/>
            <a:tailEnd type="stealth" w="med" len="med"/>
          </a:ln>
          <a:extLst>
            <a:ext uri="{909E8E84-426E-40dd-AFC4-6F175D3DCCD1}">
              <a14:hiddenFill xmlns:a14="http://schemas.microsoft.com/office/drawing/2010/main" xmlns="">
                <a:noFill/>
              </a14:hiddenFill>
            </a:ext>
          </a:extLst>
        </p:spPr>
        <p:txBody>
          <a:bodyPr lIns="0" tIns="0" rIns="0" bIns="0"/>
          <a:lstStyle/>
          <a:p>
            <a:endParaRPr lang="fr-CA" noProof="1">
              <a:solidFill>
                <a:schemeClr val="bg1"/>
              </a:solidFill>
            </a:endParaRPr>
          </a:p>
        </p:txBody>
      </p:sp>
      <p:sp>
        <p:nvSpPr>
          <p:cNvPr id="20493" name="Rectangle 13">
            <a:extLst>
              <a:ext uri="{FF2B5EF4-FFF2-40B4-BE49-F238E27FC236}">
                <a16:creationId xmlns:a16="http://schemas.microsoft.com/office/drawing/2014/main" id="{F4532DEB-1DC5-C76D-7ED0-BD20E5077418}"/>
              </a:ext>
            </a:extLst>
          </p:cNvPr>
          <p:cNvSpPr>
            <a:spLocks/>
          </p:cNvSpPr>
          <p:nvPr/>
        </p:nvSpPr>
        <p:spPr bwMode="auto">
          <a:xfrm>
            <a:off x="9344580" y="3415507"/>
            <a:ext cx="2436812" cy="804862"/>
          </a:xfrm>
          <a:prstGeom prst="rect">
            <a:avLst/>
          </a:prstGeom>
          <a:noFill/>
          <a:ln>
            <a:noFill/>
          </a:ln>
        </p:spPr>
        <p:txBody>
          <a:bodyPr lIns="0" tIns="0" rIns="0" bIns="0" anchor="ct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b="1" noProof="1">
                <a:solidFill>
                  <a:schemeClr val="bg1"/>
                </a:solidFill>
                <a:ea typeface="Gill Sans" charset="0"/>
                <a:cs typeface="Gill Sans" charset="0"/>
              </a:rPr>
              <a:t>Gain de performance</a:t>
            </a:r>
          </a:p>
        </p:txBody>
      </p:sp>
      <p:grpSp>
        <p:nvGrpSpPr>
          <p:cNvPr id="3" name="Group 14">
            <a:extLst>
              <a:ext uri="{FF2B5EF4-FFF2-40B4-BE49-F238E27FC236}">
                <a16:creationId xmlns:a16="http://schemas.microsoft.com/office/drawing/2014/main" id="{A79352C7-AEC8-F477-FBCC-D856E9E389CD}"/>
              </a:ext>
            </a:extLst>
          </p:cNvPr>
          <p:cNvGrpSpPr>
            <a:grpSpLocks/>
          </p:cNvGrpSpPr>
          <p:nvPr/>
        </p:nvGrpSpPr>
        <p:grpSpPr bwMode="auto">
          <a:xfrm>
            <a:off x="6275389" y="2687638"/>
            <a:ext cx="892175" cy="1187450"/>
            <a:chOff x="0" y="0"/>
            <a:chExt cx="800" cy="1064"/>
          </a:xfrm>
        </p:grpSpPr>
        <p:sp>
          <p:nvSpPr>
            <p:cNvPr id="78864" name="Rectangle 15">
              <a:extLst>
                <a:ext uri="{FF2B5EF4-FFF2-40B4-BE49-F238E27FC236}">
                  <a16:creationId xmlns:a16="http://schemas.microsoft.com/office/drawing/2014/main" id="{CE7F60B5-DB54-A05E-7C27-91EE176E9A52}"/>
                </a:ext>
              </a:extLst>
            </p:cNvPr>
            <p:cNvSpPr>
              <a:spLocks/>
            </p:cNvSpPr>
            <p:nvPr/>
          </p:nvSpPr>
          <p:spPr bwMode="auto">
            <a:xfrm>
              <a:off x="0" y="0"/>
              <a:ext cx="800" cy="1064"/>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endParaRPr lang="fr-CA" sz="2900" noProof="1">
                <a:latin typeface="Gill Sans" charset="0"/>
                <a:ea typeface="ヒラギノ角ゴ ProN W3" charset="0"/>
                <a:cs typeface="ヒラギノ角ゴ ProN W3" charset="0"/>
                <a:sym typeface="Gill Sans" charset="0"/>
              </a:endParaRPr>
            </a:p>
          </p:txBody>
        </p:sp>
        <p:sp>
          <p:nvSpPr>
            <p:cNvPr id="19474" name="Rectangle 16">
              <a:extLst>
                <a:ext uri="{FF2B5EF4-FFF2-40B4-BE49-F238E27FC236}">
                  <a16:creationId xmlns:a16="http://schemas.microsoft.com/office/drawing/2014/main" id="{8AC0AF13-801C-FC3F-ACFE-5600A06DBBD3}"/>
                </a:ext>
              </a:extLst>
            </p:cNvPr>
            <p:cNvSpPr>
              <a:spLocks/>
            </p:cNvSpPr>
            <p:nvPr/>
          </p:nvSpPr>
          <p:spPr bwMode="auto">
            <a:xfrm>
              <a:off x="95" y="357"/>
              <a:ext cx="494" cy="349"/>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b="1" noProof="1">
                  <a:solidFill>
                    <a:schemeClr val="tx1"/>
                  </a:solidFill>
                  <a:ea typeface="Gill Sans" charset="0"/>
                  <a:cs typeface="Gill Sans" charset="0"/>
                </a:rPr>
                <a:t>I</a:t>
              </a:r>
              <a:r>
                <a:rPr lang="fr-CA" sz="633" b="1" noProof="1">
                  <a:solidFill>
                    <a:schemeClr val="tx1"/>
                  </a:solidFill>
                  <a:ea typeface="Gill Sans" charset="0"/>
                  <a:cs typeface="Gill Sans" charset="0"/>
                </a:rPr>
                <a:t> </a:t>
              </a:r>
              <a:r>
                <a:rPr lang="fr-CA" sz="2000" b="1" baseline="30000" noProof="1">
                  <a:solidFill>
                    <a:schemeClr val="tx1"/>
                  </a:solidFill>
                  <a:ea typeface="Gill Sans" charset="0"/>
                  <a:cs typeface="Gill Sans" charset="0"/>
                </a:rPr>
                <a:t>x</a:t>
              </a:r>
              <a:r>
                <a:rPr lang="fr-CA" sz="800" b="1" noProof="1">
                  <a:solidFill>
                    <a:schemeClr val="tx1"/>
                  </a:solidFill>
                  <a:ea typeface="Gill Sans" charset="0"/>
                  <a:cs typeface="Gill Sans" charset="0"/>
                </a:rPr>
                <a:t> </a:t>
              </a:r>
              <a:r>
                <a:rPr lang="fr-CA" sz="633" b="1" noProof="1">
                  <a:solidFill>
                    <a:schemeClr val="tx1"/>
                  </a:solidFill>
                  <a:ea typeface="Gill Sans" charset="0"/>
                  <a:cs typeface="Gill Sans" charset="0"/>
                </a:rPr>
                <a:t> </a:t>
              </a:r>
              <a:r>
                <a:rPr lang="fr-CA" sz="2531" b="1" noProof="1">
                  <a:solidFill>
                    <a:schemeClr val="tx1"/>
                  </a:solidFill>
                  <a:ea typeface="Gill Sans" charset="0"/>
                  <a:cs typeface="Gill Sans" charset="0"/>
                </a:rPr>
                <a:t>V</a:t>
              </a:r>
            </a:p>
          </p:txBody>
        </p:sp>
      </p:grpSp>
      <p:grpSp>
        <p:nvGrpSpPr>
          <p:cNvPr id="4" name="Group 17">
            <a:extLst>
              <a:ext uri="{FF2B5EF4-FFF2-40B4-BE49-F238E27FC236}">
                <a16:creationId xmlns:a16="http://schemas.microsoft.com/office/drawing/2014/main" id="{EB9DAC8D-C830-C4FC-F705-28745A06B0C7}"/>
              </a:ext>
            </a:extLst>
          </p:cNvPr>
          <p:cNvGrpSpPr>
            <a:grpSpLocks/>
          </p:cNvGrpSpPr>
          <p:nvPr/>
        </p:nvGrpSpPr>
        <p:grpSpPr bwMode="auto">
          <a:xfrm>
            <a:off x="9113838" y="2312988"/>
            <a:ext cx="893762" cy="1187450"/>
            <a:chOff x="0" y="0"/>
            <a:chExt cx="800" cy="1064"/>
          </a:xfrm>
        </p:grpSpPr>
        <p:sp>
          <p:nvSpPr>
            <p:cNvPr id="78862" name="Rectangle 18">
              <a:extLst>
                <a:ext uri="{FF2B5EF4-FFF2-40B4-BE49-F238E27FC236}">
                  <a16:creationId xmlns:a16="http://schemas.microsoft.com/office/drawing/2014/main" id="{96AD0B8E-52D7-0E7B-5218-DF80B49DA489}"/>
                </a:ext>
              </a:extLst>
            </p:cNvPr>
            <p:cNvSpPr>
              <a:spLocks/>
            </p:cNvSpPr>
            <p:nvPr/>
          </p:nvSpPr>
          <p:spPr bwMode="auto">
            <a:xfrm>
              <a:off x="0" y="0"/>
              <a:ext cx="800" cy="1064"/>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xmlns="" w="9525">
                  <a:solidFill>
                    <a:srgbClr val="000000"/>
                  </a:solidFill>
                  <a:miter lim="800000"/>
                  <a:headEnd/>
                  <a:tailEnd/>
                </a14:hiddenLine>
              </a:ext>
            </a:extLst>
          </p:spPr>
          <p:txBody>
            <a:bodyPr lIns="0" tIns="0" rIns="0" bIns="0"/>
            <a:lstStyle/>
            <a:p>
              <a:pPr eaLnBrk="1" hangingPunct="1"/>
              <a:endParaRPr lang="fr-CA" sz="2900" noProof="1">
                <a:latin typeface="Gill Sans" charset="0"/>
                <a:ea typeface="ヒラギノ角ゴ ProN W3" charset="0"/>
                <a:cs typeface="ヒラギノ角ゴ ProN W3" charset="0"/>
                <a:sym typeface="Gill Sans" charset="0"/>
              </a:endParaRPr>
            </a:p>
          </p:txBody>
        </p:sp>
        <p:sp>
          <p:nvSpPr>
            <p:cNvPr id="19472" name="Rectangle 19">
              <a:extLst>
                <a:ext uri="{FF2B5EF4-FFF2-40B4-BE49-F238E27FC236}">
                  <a16:creationId xmlns:a16="http://schemas.microsoft.com/office/drawing/2014/main" id="{A972AD25-6C29-B642-F8DA-688D5D8C3E3E}"/>
                </a:ext>
              </a:extLst>
            </p:cNvPr>
            <p:cNvSpPr>
              <a:spLocks/>
            </p:cNvSpPr>
            <p:nvPr/>
          </p:nvSpPr>
          <p:spPr bwMode="auto">
            <a:xfrm>
              <a:off x="104" y="350"/>
              <a:ext cx="494" cy="349"/>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b="1" noProof="1">
                  <a:solidFill>
                    <a:schemeClr val="tx1"/>
                  </a:solidFill>
                  <a:ea typeface="Gill Sans" charset="0"/>
                  <a:cs typeface="Gill Sans" charset="0"/>
                </a:rPr>
                <a:t>I</a:t>
              </a:r>
              <a:r>
                <a:rPr lang="fr-CA" sz="633" b="1" noProof="1">
                  <a:solidFill>
                    <a:schemeClr val="tx1"/>
                  </a:solidFill>
                  <a:ea typeface="Gill Sans" charset="0"/>
                  <a:cs typeface="Gill Sans" charset="0"/>
                </a:rPr>
                <a:t> </a:t>
              </a:r>
              <a:r>
                <a:rPr lang="fr-CA" sz="2000" b="1" baseline="30000" noProof="1">
                  <a:solidFill>
                    <a:schemeClr val="tx1"/>
                  </a:solidFill>
                  <a:ea typeface="Gill Sans" charset="0"/>
                  <a:cs typeface="Gill Sans" charset="0"/>
                </a:rPr>
                <a:t>x</a:t>
              </a:r>
              <a:r>
                <a:rPr lang="fr-CA" sz="800" b="1" noProof="1">
                  <a:solidFill>
                    <a:schemeClr val="tx1"/>
                  </a:solidFill>
                  <a:ea typeface="Gill Sans" charset="0"/>
                  <a:cs typeface="Gill Sans" charset="0"/>
                </a:rPr>
                <a:t> </a:t>
              </a:r>
              <a:r>
                <a:rPr lang="fr-CA" sz="633" b="1" noProof="1">
                  <a:solidFill>
                    <a:schemeClr val="tx1"/>
                  </a:solidFill>
                  <a:ea typeface="Gill Sans" charset="0"/>
                  <a:cs typeface="Gill Sans" charset="0"/>
                </a:rPr>
                <a:t> </a:t>
              </a:r>
              <a:r>
                <a:rPr lang="fr-CA" sz="2531" b="1" noProof="1">
                  <a:solidFill>
                    <a:schemeClr val="tx1"/>
                  </a:solidFill>
                  <a:ea typeface="Gill Sans" charset="0"/>
                  <a:cs typeface="Gill Sans" charset="0"/>
                </a:rPr>
                <a:t>V</a:t>
              </a:r>
            </a:p>
          </p:txBody>
        </p:sp>
      </p:grpSp>
      <p:sp>
        <p:nvSpPr>
          <p:cNvPr id="24" name="Rectangle 6">
            <a:extLst>
              <a:ext uri="{FF2B5EF4-FFF2-40B4-BE49-F238E27FC236}">
                <a16:creationId xmlns:a16="http://schemas.microsoft.com/office/drawing/2014/main" id="{66318914-1711-2D9C-7FFC-E3747C188468}"/>
              </a:ext>
            </a:extLst>
          </p:cNvPr>
          <p:cNvSpPr>
            <a:spLocks/>
          </p:cNvSpPr>
          <p:nvPr/>
        </p:nvSpPr>
        <p:spPr bwMode="auto">
          <a:xfrm rot="19083033">
            <a:off x="7129847" y="3983452"/>
            <a:ext cx="1874838" cy="8032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p>
            <a:pPr algn="ctr" eaLnBrk="1" hangingPunct="1"/>
            <a:r>
              <a:rPr lang="fr-CA" sz="2400" noProof="1">
                <a:solidFill>
                  <a:srgbClr val="002060"/>
                </a:solidFill>
                <a:latin typeface="Gill Sans" charset="0"/>
                <a:cs typeface="ＭＳ Ｐゴシック" charset="0"/>
                <a:sym typeface="Gill Sans" charset="0"/>
              </a:rPr>
              <a:t>Récupération</a:t>
            </a:r>
          </a:p>
        </p:txBody>
      </p:sp>
      <p:pic>
        <p:nvPicPr>
          <p:cNvPr id="6" name="Picture 16" descr="A picture containing logo&#10;&#10;Description automatically generated">
            <a:extLst>
              <a:ext uri="{FF2B5EF4-FFF2-40B4-BE49-F238E27FC236}">
                <a16:creationId xmlns:a16="http://schemas.microsoft.com/office/drawing/2014/main" id="{8412B1A2-E43D-301F-24A5-FB8FF0B69418}"/>
              </a:ext>
            </a:extLst>
          </p:cNvPr>
          <p:cNvPicPr>
            <a:picLocks noChangeAspect="1"/>
          </p:cNvPicPr>
          <p:nvPr/>
        </p:nvPicPr>
        <p:blipFill>
          <a:blip r:embed="rId5"/>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099587331"/>
      </p:ext>
    </p:extLst>
  </p:cSld>
  <p:clrMapOvr>
    <a:masterClrMapping/>
  </p:clrMapOvr>
  <p:transitio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089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57437"/>
            <a:ext cx="9144000" cy="1398428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pic>
      <p:sp>
        <p:nvSpPr>
          <p:cNvPr id="3" name="Rectangle 1"/>
          <p:cNvSpPr>
            <a:spLocks/>
          </p:cNvSpPr>
          <p:nvPr/>
        </p:nvSpPr>
        <p:spPr bwMode="auto">
          <a:xfrm>
            <a:off x="1851025" y="3844926"/>
            <a:ext cx="1536700" cy="803275"/>
          </a:xfrm>
          <a:prstGeom prst="rect">
            <a:avLst/>
          </a:prstGeom>
          <a:noFill/>
          <a:ln>
            <a:noFill/>
          </a:ln>
        </p:spPr>
        <p:txBody>
          <a:bodyPr lIns="0" tIns="0" rIns="0" bIns="0" anchor="ct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000" b="1" noProof="1">
                <a:solidFill>
                  <a:schemeClr val="tx1"/>
                </a:solidFill>
                <a:ea typeface="Gill Sans" charset="0"/>
                <a:cs typeface="Gill Sans" charset="0"/>
              </a:rPr>
              <a:t>Niveau fonctionnel</a:t>
            </a:r>
          </a:p>
        </p:txBody>
      </p:sp>
      <p:sp>
        <p:nvSpPr>
          <p:cNvPr id="4" name="Line 2"/>
          <p:cNvSpPr>
            <a:spLocks noChangeShapeType="1"/>
          </p:cNvSpPr>
          <p:nvPr/>
        </p:nvSpPr>
        <p:spPr bwMode="auto">
          <a:xfrm flipH="1">
            <a:off x="1852613" y="4268788"/>
            <a:ext cx="8610600" cy="0"/>
          </a:xfrm>
          <a:prstGeom prst="line">
            <a:avLst/>
          </a:prstGeom>
          <a:noFill/>
          <a:ln w="508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noProof="1"/>
          </a:p>
        </p:txBody>
      </p:sp>
      <p:sp>
        <p:nvSpPr>
          <p:cNvPr id="5" name="Freeform 3"/>
          <p:cNvSpPr>
            <a:spLocks/>
          </p:cNvSpPr>
          <p:nvPr/>
        </p:nvSpPr>
        <p:spPr bwMode="auto">
          <a:xfrm>
            <a:off x="3443288" y="4260850"/>
            <a:ext cx="876300" cy="1017588"/>
          </a:xfrm>
          <a:custGeom>
            <a:avLst/>
            <a:gdLst>
              <a:gd name="T0" fmla="*/ 0 w 21600"/>
              <a:gd name="T1" fmla="*/ 0 h 21600"/>
              <a:gd name="T2" fmla="*/ 14739 w 21600"/>
              <a:gd name="T3" fmla="*/ 7200 h 21600"/>
              <a:gd name="T4" fmla="*/ 21600 w 21600"/>
              <a:gd name="T5" fmla="*/ 21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0"/>
                </a:moveTo>
                <a:cubicBezTo>
                  <a:pt x="5336" y="1938"/>
                  <a:pt x="12198" y="4985"/>
                  <a:pt x="14739" y="7200"/>
                </a:cubicBezTo>
                <a:cubicBezTo>
                  <a:pt x="17217" y="9360"/>
                  <a:pt x="20838" y="15231"/>
                  <a:pt x="21600" y="21600"/>
                </a:cubicBezTo>
              </a:path>
            </a:pathLst>
          </a:custGeom>
          <a:noFill/>
          <a:ln w="127000">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solidFill>
                <a:schemeClr val="bg1"/>
              </a:solidFill>
            </a:endParaRPr>
          </a:p>
        </p:txBody>
      </p:sp>
      <p:sp>
        <p:nvSpPr>
          <p:cNvPr id="6" name="Freeform 4"/>
          <p:cNvSpPr>
            <a:spLocks/>
          </p:cNvSpPr>
          <p:nvPr/>
        </p:nvSpPr>
        <p:spPr bwMode="auto">
          <a:xfrm>
            <a:off x="4337051" y="4668838"/>
            <a:ext cx="473075" cy="615950"/>
          </a:xfrm>
          <a:custGeom>
            <a:avLst/>
            <a:gdLst>
              <a:gd name="T0" fmla="*/ 0 w 21600"/>
              <a:gd name="T1" fmla="*/ 21600 h 21600"/>
              <a:gd name="T2" fmla="*/ 10944 w 21600"/>
              <a:gd name="T3" fmla="*/ 4491 h 21600"/>
              <a:gd name="T4" fmla="*/ 216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cubicBezTo>
                  <a:pt x="2375" y="12832"/>
                  <a:pt x="8620" y="6117"/>
                  <a:pt x="10944" y="4491"/>
                </a:cubicBezTo>
                <a:cubicBezTo>
                  <a:pt x="12779" y="3208"/>
                  <a:pt x="17122" y="1694"/>
                  <a:pt x="21600" y="0"/>
                </a:cubicBezTo>
              </a:path>
            </a:pathLst>
          </a:custGeom>
          <a:noFill/>
          <a:ln w="127000">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solidFill>
                <a:schemeClr val="bg1"/>
              </a:solidFill>
            </a:endParaRPr>
          </a:p>
        </p:txBody>
      </p:sp>
      <p:sp>
        <p:nvSpPr>
          <p:cNvPr id="7" name="Freeform 5"/>
          <p:cNvSpPr>
            <a:spLocks/>
          </p:cNvSpPr>
          <p:nvPr/>
        </p:nvSpPr>
        <p:spPr bwMode="auto">
          <a:xfrm>
            <a:off x="4819651" y="4662489"/>
            <a:ext cx="874713" cy="1017587"/>
          </a:xfrm>
          <a:custGeom>
            <a:avLst/>
            <a:gdLst>
              <a:gd name="T0" fmla="*/ 0 w 21600"/>
              <a:gd name="T1" fmla="*/ 0 h 21600"/>
              <a:gd name="T2" fmla="*/ 14739 w 21600"/>
              <a:gd name="T3" fmla="*/ 7200 h 21600"/>
              <a:gd name="T4" fmla="*/ 21600 w 21600"/>
              <a:gd name="T5" fmla="*/ 21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0"/>
                </a:moveTo>
                <a:cubicBezTo>
                  <a:pt x="5336" y="1938"/>
                  <a:pt x="12198" y="4985"/>
                  <a:pt x="14739" y="7200"/>
                </a:cubicBezTo>
                <a:cubicBezTo>
                  <a:pt x="17217" y="9360"/>
                  <a:pt x="20838" y="15231"/>
                  <a:pt x="21600" y="21600"/>
                </a:cubicBezTo>
              </a:path>
            </a:pathLst>
          </a:custGeom>
          <a:noFill/>
          <a:ln w="127000">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solidFill>
                <a:schemeClr val="bg1"/>
              </a:solidFill>
            </a:endParaRPr>
          </a:p>
        </p:txBody>
      </p:sp>
      <p:sp>
        <p:nvSpPr>
          <p:cNvPr id="8" name="Freeform 6"/>
          <p:cNvSpPr>
            <a:spLocks/>
          </p:cNvSpPr>
          <p:nvPr/>
        </p:nvSpPr>
        <p:spPr bwMode="auto">
          <a:xfrm>
            <a:off x="5711826" y="4570413"/>
            <a:ext cx="1330325" cy="1116012"/>
          </a:xfrm>
          <a:custGeom>
            <a:avLst/>
            <a:gdLst>
              <a:gd name="T0" fmla="*/ 0 w 21600"/>
              <a:gd name="T1" fmla="*/ 21600 h 21600"/>
              <a:gd name="T2" fmla="*/ 10944 w 21600"/>
              <a:gd name="T3" fmla="*/ 4491 h 21600"/>
              <a:gd name="T4" fmla="*/ 216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cubicBezTo>
                  <a:pt x="2375" y="12832"/>
                  <a:pt x="8620" y="6117"/>
                  <a:pt x="10944" y="4491"/>
                </a:cubicBezTo>
                <a:cubicBezTo>
                  <a:pt x="12779" y="3208"/>
                  <a:pt x="17122" y="1694"/>
                  <a:pt x="21600" y="0"/>
                </a:cubicBezTo>
              </a:path>
            </a:pathLst>
          </a:custGeom>
          <a:noFill/>
          <a:ln w="127000">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solidFill>
                <a:schemeClr val="bg1"/>
              </a:solidFill>
            </a:endParaRPr>
          </a:p>
        </p:txBody>
      </p:sp>
      <p:sp>
        <p:nvSpPr>
          <p:cNvPr id="9" name="Line 7"/>
          <p:cNvSpPr>
            <a:spLocks noChangeShapeType="1"/>
          </p:cNvSpPr>
          <p:nvPr/>
        </p:nvSpPr>
        <p:spPr bwMode="auto">
          <a:xfrm>
            <a:off x="9507537" y="4288353"/>
            <a:ext cx="1" cy="712273"/>
          </a:xfrm>
          <a:prstGeom prst="line">
            <a:avLst/>
          </a:prstGeom>
          <a:noFill/>
          <a:ln w="76200">
            <a:solidFill>
              <a:schemeClr val="bg1"/>
            </a:solidFill>
            <a:miter lim="800000"/>
            <a:headEnd type="stealth" w="med" len="med"/>
            <a:tailEnd type="stealth" w="med" len="med"/>
          </a:ln>
          <a:extLst>
            <a:ext uri="{909E8E84-426E-40dd-AFC4-6F175D3DCCD1}">
              <a14:hiddenFill xmlns="" xmlns:a14="http://schemas.microsoft.com/office/drawing/2010/main">
                <a:noFill/>
              </a14:hiddenFill>
            </a:ext>
          </a:extLst>
        </p:spPr>
        <p:txBody>
          <a:bodyPr lIns="0" tIns="0" rIns="0" bIns="0"/>
          <a:lstStyle/>
          <a:p>
            <a:endParaRPr lang="fr-CA" noProof="1"/>
          </a:p>
        </p:txBody>
      </p:sp>
      <p:sp>
        <p:nvSpPr>
          <p:cNvPr id="10" name="Rectangle 8"/>
          <p:cNvSpPr>
            <a:spLocks/>
          </p:cNvSpPr>
          <p:nvPr/>
        </p:nvSpPr>
        <p:spPr bwMode="auto">
          <a:xfrm>
            <a:off x="8499475" y="3344864"/>
            <a:ext cx="1917700" cy="8032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eaLnBrk="1" hangingPunct="1"/>
            <a:r>
              <a:rPr lang="fr-CA" sz="2000" b="1" noProof="1">
                <a:solidFill>
                  <a:schemeClr val="bg1"/>
                </a:solidFill>
                <a:latin typeface="Gill Sans" charset="0"/>
                <a:cs typeface="ＭＳ Ｐゴシック" charset="0"/>
                <a:sym typeface="Gill Sans" charset="0"/>
              </a:rPr>
              <a:t>Réduction de performance</a:t>
            </a:r>
          </a:p>
        </p:txBody>
      </p:sp>
      <p:sp>
        <p:nvSpPr>
          <p:cNvPr id="11" name="Freeform 9"/>
          <p:cNvSpPr>
            <a:spLocks/>
          </p:cNvSpPr>
          <p:nvPr/>
        </p:nvSpPr>
        <p:spPr bwMode="auto">
          <a:xfrm>
            <a:off x="7078664" y="4564064"/>
            <a:ext cx="1258887" cy="1608137"/>
          </a:xfrm>
          <a:custGeom>
            <a:avLst/>
            <a:gdLst>
              <a:gd name="T0" fmla="*/ 0 w 21600"/>
              <a:gd name="T1" fmla="*/ 0 h 21600"/>
              <a:gd name="T2" fmla="*/ 14739 w 21600"/>
              <a:gd name="T3" fmla="*/ 7200 h 21600"/>
              <a:gd name="T4" fmla="*/ 21600 w 21600"/>
              <a:gd name="T5" fmla="*/ 2160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0"/>
                </a:moveTo>
                <a:cubicBezTo>
                  <a:pt x="5336" y="1938"/>
                  <a:pt x="12198" y="4985"/>
                  <a:pt x="14739" y="7200"/>
                </a:cubicBezTo>
                <a:cubicBezTo>
                  <a:pt x="17217" y="9360"/>
                  <a:pt x="20838" y="15231"/>
                  <a:pt x="21600" y="21600"/>
                </a:cubicBezTo>
              </a:path>
            </a:pathLst>
          </a:custGeom>
          <a:noFill/>
          <a:ln w="127000">
            <a:solidFill>
              <a:schemeClr val="bg1"/>
            </a:solidFill>
            <a:prstDash val="sysDot"/>
            <a:miter lim="800000"/>
            <a:headEnd/>
            <a:tailEnd/>
          </a:ln>
        </p:spPr>
        <p:txBody>
          <a:bodyPr lIns="0" tIns="0" rIns="0" bIns="0"/>
          <a:lstStyle/>
          <a:p>
            <a:endParaRPr lang="fr-CA" sz="2953" noProof="1">
              <a:solidFill>
                <a:schemeClr val="bg1"/>
              </a:solidFill>
              <a:latin typeface="Gill Sans" charset="0"/>
              <a:ea typeface="ヒラギノ角ゴ ProN W3" charset="0"/>
              <a:cs typeface="ヒラギノ角ゴ ProN W3" charset="0"/>
            </a:endParaRPr>
          </a:p>
        </p:txBody>
      </p:sp>
      <p:sp>
        <p:nvSpPr>
          <p:cNvPr id="12" name="Freeform 10"/>
          <p:cNvSpPr>
            <a:spLocks/>
          </p:cNvSpPr>
          <p:nvPr/>
        </p:nvSpPr>
        <p:spPr bwMode="auto">
          <a:xfrm>
            <a:off x="8372476" y="5000626"/>
            <a:ext cx="1135063" cy="1096963"/>
          </a:xfrm>
          <a:custGeom>
            <a:avLst/>
            <a:gdLst>
              <a:gd name="T0" fmla="*/ 0 w 21600"/>
              <a:gd name="T1" fmla="*/ 21600 h 21600"/>
              <a:gd name="T2" fmla="*/ 10944 w 21600"/>
              <a:gd name="T3" fmla="*/ 4491 h 21600"/>
              <a:gd name="T4" fmla="*/ 2160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a:moveTo>
                  <a:pt x="0" y="21600"/>
                </a:moveTo>
                <a:cubicBezTo>
                  <a:pt x="2375" y="12832"/>
                  <a:pt x="8620" y="6117"/>
                  <a:pt x="10944" y="4491"/>
                </a:cubicBezTo>
                <a:cubicBezTo>
                  <a:pt x="12779" y="3208"/>
                  <a:pt x="17122" y="1694"/>
                  <a:pt x="21600" y="0"/>
                </a:cubicBezTo>
              </a:path>
            </a:pathLst>
          </a:custGeom>
          <a:noFill/>
          <a:ln w="127000">
            <a:solidFill>
              <a:schemeClr val="bg1"/>
            </a:solidFill>
            <a:prstDash val="sysDot"/>
            <a:miter lim="800000"/>
            <a:headEnd/>
            <a:tailEnd/>
          </a:ln>
        </p:spPr>
        <p:txBody>
          <a:bodyPr lIns="0" tIns="0" rIns="0" bIns="0"/>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endParaRPr lang="fr-CA" sz="2953" noProof="1"/>
          </a:p>
        </p:txBody>
      </p:sp>
      <p:grpSp>
        <p:nvGrpSpPr>
          <p:cNvPr id="13" name="Group 11"/>
          <p:cNvGrpSpPr>
            <a:grpSpLocks/>
          </p:cNvGrpSpPr>
          <p:nvPr/>
        </p:nvGrpSpPr>
        <p:grpSpPr bwMode="auto">
          <a:xfrm>
            <a:off x="3435351" y="3071813"/>
            <a:ext cx="892175" cy="1187450"/>
            <a:chOff x="0" y="0"/>
            <a:chExt cx="800" cy="1064"/>
          </a:xfrm>
        </p:grpSpPr>
        <p:sp>
          <p:nvSpPr>
            <p:cNvPr id="14" name="Rectangle 12"/>
            <p:cNvSpPr>
              <a:spLocks/>
            </p:cNvSpPr>
            <p:nvPr/>
          </p:nvSpPr>
          <p:spPr bwMode="auto">
            <a:xfrm>
              <a:off x="0" y="0"/>
              <a:ext cx="800" cy="1064"/>
            </a:xfrm>
            <a:prstGeom prst="rect">
              <a:avLst/>
            </a:prstGeom>
            <a:blipFill dpi="0" rotWithShape="0">
              <a:blip r:embed="rId4"/>
              <a:srcRect/>
              <a:tile tx="0" ty="0" sx="100000" sy="100000" flip="none" algn="tl"/>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pPr eaLnBrk="1" hangingPunct="1"/>
              <a:endParaRPr lang="fr-CA" sz="2900" noProof="1">
                <a:solidFill>
                  <a:srgbClr val="FFFFFF"/>
                </a:solidFill>
                <a:latin typeface="Gill Sans" charset="0"/>
                <a:ea typeface="ヒラギノ角ゴ ProN W3" charset="0"/>
                <a:cs typeface="ヒラギノ角ゴ ProN W3" charset="0"/>
                <a:sym typeface="Gill Sans" charset="0"/>
              </a:endParaRPr>
            </a:p>
          </p:txBody>
        </p:sp>
        <p:sp>
          <p:nvSpPr>
            <p:cNvPr id="15" name="Rectangle 13"/>
            <p:cNvSpPr>
              <a:spLocks/>
            </p:cNvSpPr>
            <p:nvPr/>
          </p:nvSpPr>
          <p:spPr bwMode="auto">
            <a:xfrm>
              <a:off x="87" y="357"/>
              <a:ext cx="448" cy="349"/>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b="1" noProof="1">
                  <a:solidFill>
                    <a:schemeClr val="tx1"/>
                  </a:solidFill>
                  <a:ea typeface="Gill Sans" charset="0"/>
                  <a:cs typeface="Gill Sans" charset="0"/>
                </a:rPr>
                <a:t>I</a:t>
              </a:r>
              <a:r>
                <a:rPr lang="fr-CA" sz="633" b="1" noProof="1">
                  <a:solidFill>
                    <a:schemeClr val="tx1"/>
                  </a:solidFill>
                  <a:ea typeface="Gill Sans" charset="0"/>
                  <a:cs typeface="Gill Sans" charset="0"/>
                </a:rPr>
                <a:t> </a:t>
              </a:r>
              <a:r>
                <a:rPr lang="fr-CA" sz="1600" b="1" baseline="30000" noProof="1">
                  <a:solidFill>
                    <a:schemeClr val="tx1"/>
                  </a:solidFill>
                  <a:ea typeface="Gill Sans" charset="0"/>
                  <a:cs typeface="Gill Sans" charset="0"/>
                </a:rPr>
                <a:t>x</a:t>
              </a:r>
              <a:r>
                <a:rPr lang="fr-CA" sz="633" b="1" noProof="1">
                  <a:solidFill>
                    <a:schemeClr val="tx1"/>
                  </a:solidFill>
                  <a:ea typeface="Gill Sans" charset="0"/>
                  <a:cs typeface="Gill Sans" charset="0"/>
                </a:rPr>
                <a:t> </a:t>
              </a:r>
              <a:r>
                <a:rPr lang="fr-CA" sz="2531" b="1" noProof="1">
                  <a:solidFill>
                    <a:schemeClr val="tx1"/>
                  </a:solidFill>
                  <a:ea typeface="Gill Sans" charset="0"/>
                  <a:cs typeface="Gill Sans" charset="0"/>
                </a:rPr>
                <a:t>V</a:t>
              </a:r>
            </a:p>
          </p:txBody>
        </p:sp>
      </p:grpSp>
      <p:grpSp>
        <p:nvGrpSpPr>
          <p:cNvPr id="16" name="Group 14"/>
          <p:cNvGrpSpPr>
            <a:grpSpLocks/>
          </p:cNvGrpSpPr>
          <p:nvPr/>
        </p:nvGrpSpPr>
        <p:grpSpPr bwMode="auto">
          <a:xfrm>
            <a:off x="4810126" y="3500438"/>
            <a:ext cx="893763" cy="1187450"/>
            <a:chOff x="0" y="0"/>
            <a:chExt cx="800" cy="1064"/>
          </a:xfrm>
        </p:grpSpPr>
        <p:sp>
          <p:nvSpPr>
            <p:cNvPr id="17" name="Rectangle 15"/>
            <p:cNvSpPr>
              <a:spLocks/>
            </p:cNvSpPr>
            <p:nvPr/>
          </p:nvSpPr>
          <p:spPr bwMode="auto">
            <a:xfrm>
              <a:off x="0" y="0"/>
              <a:ext cx="800" cy="1064"/>
            </a:xfrm>
            <a:prstGeom prst="rect">
              <a:avLst/>
            </a:prstGeom>
            <a:blipFill dpi="0" rotWithShape="0">
              <a:blip r:embed="rId4"/>
              <a:srcRect/>
              <a:tile tx="0" ty="0" sx="100000" sy="100000" flip="none" algn="tl"/>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pPr eaLnBrk="1" hangingPunct="1"/>
              <a:endParaRPr lang="fr-CA" sz="2900" noProof="1">
                <a:solidFill>
                  <a:srgbClr val="FFFFFF"/>
                </a:solidFill>
                <a:latin typeface="Gill Sans" charset="0"/>
                <a:ea typeface="ヒラギノ角ゴ ProN W3" charset="0"/>
                <a:cs typeface="ヒラギノ角ゴ ProN W3" charset="0"/>
                <a:sym typeface="Gill Sans" charset="0"/>
              </a:endParaRPr>
            </a:p>
          </p:txBody>
        </p:sp>
        <p:sp>
          <p:nvSpPr>
            <p:cNvPr id="18" name="Rectangle 16"/>
            <p:cNvSpPr>
              <a:spLocks/>
            </p:cNvSpPr>
            <p:nvPr/>
          </p:nvSpPr>
          <p:spPr bwMode="auto">
            <a:xfrm>
              <a:off x="88" y="357"/>
              <a:ext cx="448" cy="349"/>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b="1" noProof="1">
                  <a:solidFill>
                    <a:schemeClr val="tx1"/>
                  </a:solidFill>
                  <a:ea typeface="Gill Sans" charset="0"/>
                  <a:cs typeface="Gill Sans" charset="0"/>
                </a:rPr>
                <a:t>I</a:t>
              </a:r>
              <a:r>
                <a:rPr lang="fr-CA" sz="633" b="1" noProof="1">
                  <a:solidFill>
                    <a:schemeClr val="tx1"/>
                  </a:solidFill>
                  <a:ea typeface="Gill Sans" charset="0"/>
                  <a:cs typeface="Gill Sans" charset="0"/>
                </a:rPr>
                <a:t> </a:t>
              </a:r>
              <a:r>
                <a:rPr lang="fr-CA" sz="1600" b="1" baseline="30000" noProof="1">
                  <a:solidFill>
                    <a:schemeClr val="tx1"/>
                  </a:solidFill>
                  <a:ea typeface="Gill Sans" charset="0"/>
                  <a:cs typeface="Gill Sans" charset="0"/>
                </a:rPr>
                <a:t>x</a:t>
              </a:r>
              <a:r>
                <a:rPr lang="fr-CA" sz="633" b="1" noProof="1">
                  <a:solidFill>
                    <a:schemeClr val="tx1"/>
                  </a:solidFill>
                  <a:ea typeface="Gill Sans" charset="0"/>
                  <a:cs typeface="Gill Sans" charset="0"/>
                </a:rPr>
                <a:t> </a:t>
              </a:r>
              <a:r>
                <a:rPr lang="fr-CA" sz="2531" b="1" noProof="1">
                  <a:solidFill>
                    <a:schemeClr val="tx1"/>
                  </a:solidFill>
                  <a:ea typeface="Gill Sans" charset="0"/>
                  <a:cs typeface="Gill Sans" charset="0"/>
                </a:rPr>
                <a:t>V</a:t>
              </a:r>
            </a:p>
          </p:txBody>
        </p:sp>
      </p:grpSp>
      <p:grpSp>
        <p:nvGrpSpPr>
          <p:cNvPr id="19" name="Group 17"/>
          <p:cNvGrpSpPr>
            <a:grpSpLocks/>
          </p:cNvGrpSpPr>
          <p:nvPr/>
        </p:nvGrpSpPr>
        <p:grpSpPr bwMode="auto">
          <a:xfrm>
            <a:off x="7069139" y="2741614"/>
            <a:ext cx="1284287" cy="1812925"/>
            <a:chOff x="0" y="0"/>
            <a:chExt cx="1151" cy="1624"/>
          </a:xfrm>
        </p:grpSpPr>
        <p:sp>
          <p:nvSpPr>
            <p:cNvPr id="20" name="Rectangle 18"/>
            <p:cNvSpPr>
              <a:spLocks/>
            </p:cNvSpPr>
            <p:nvPr/>
          </p:nvSpPr>
          <p:spPr bwMode="auto">
            <a:xfrm>
              <a:off x="0" y="0"/>
              <a:ext cx="1151" cy="1624"/>
            </a:xfrm>
            <a:prstGeom prst="rect">
              <a:avLst/>
            </a:prstGeom>
            <a:blipFill dpi="0" rotWithShape="0">
              <a:blip r:embed="rId4"/>
              <a:srcRect/>
              <a:tile tx="0" ty="0" sx="100000" sy="100000" flip="none" algn="tl"/>
            </a:blipFill>
            <a:ln>
              <a:noFill/>
            </a:ln>
            <a:extLst>
              <a:ext uri="{91240B29-F687-4f45-9708-019B960494DF}">
                <a14:hiddenLine xmlns="" xmlns:a14="http://schemas.microsoft.com/office/drawing/2010/main" w="9525">
                  <a:solidFill>
                    <a:srgbClr val="000000"/>
                  </a:solidFill>
                  <a:miter lim="800000"/>
                  <a:headEnd/>
                  <a:tailEnd/>
                </a14:hiddenLine>
              </a:ext>
            </a:extLst>
          </p:spPr>
          <p:txBody>
            <a:bodyPr lIns="0" tIns="0" rIns="0" bIns="0"/>
            <a:lstStyle/>
            <a:p>
              <a:pPr eaLnBrk="1" hangingPunct="1"/>
              <a:endParaRPr lang="fr-CA" sz="2900" noProof="1">
                <a:solidFill>
                  <a:srgbClr val="FFFFFF"/>
                </a:solidFill>
                <a:latin typeface="Gill Sans" charset="0"/>
                <a:ea typeface="ヒラギノ角ゴ ProN W3" charset="0"/>
                <a:cs typeface="ヒラギノ角ゴ ProN W3" charset="0"/>
                <a:sym typeface="Gill Sans" charset="0"/>
              </a:endParaRPr>
            </a:p>
          </p:txBody>
        </p:sp>
        <p:sp>
          <p:nvSpPr>
            <p:cNvPr id="21" name="Rectangle 19"/>
            <p:cNvSpPr>
              <a:spLocks/>
            </p:cNvSpPr>
            <p:nvPr/>
          </p:nvSpPr>
          <p:spPr bwMode="auto">
            <a:xfrm>
              <a:off x="265" y="637"/>
              <a:ext cx="448" cy="348"/>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b="1" noProof="1">
                  <a:solidFill>
                    <a:schemeClr val="tx1"/>
                  </a:solidFill>
                  <a:ea typeface="Gill Sans" charset="0"/>
                  <a:cs typeface="Gill Sans" charset="0"/>
                </a:rPr>
                <a:t>I</a:t>
              </a:r>
              <a:r>
                <a:rPr lang="fr-CA" sz="633" b="1" noProof="1">
                  <a:solidFill>
                    <a:schemeClr val="tx1"/>
                  </a:solidFill>
                  <a:ea typeface="Gill Sans" charset="0"/>
                  <a:cs typeface="Gill Sans" charset="0"/>
                </a:rPr>
                <a:t> </a:t>
              </a:r>
              <a:r>
                <a:rPr lang="fr-CA" sz="1600" b="1" baseline="30000" noProof="1">
                  <a:solidFill>
                    <a:schemeClr val="tx1"/>
                  </a:solidFill>
                  <a:ea typeface="Gill Sans" charset="0"/>
                  <a:cs typeface="Gill Sans" charset="0"/>
                </a:rPr>
                <a:t>x</a:t>
              </a:r>
              <a:r>
                <a:rPr lang="fr-CA" sz="633" b="1" noProof="1">
                  <a:solidFill>
                    <a:schemeClr val="tx1"/>
                  </a:solidFill>
                  <a:ea typeface="Gill Sans" charset="0"/>
                  <a:cs typeface="Gill Sans" charset="0"/>
                </a:rPr>
                <a:t> </a:t>
              </a:r>
              <a:r>
                <a:rPr lang="fr-CA" sz="2531" b="1" noProof="1">
                  <a:solidFill>
                    <a:schemeClr val="tx1"/>
                  </a:solidFill>
                  <a:ea typeface="Gill Sans" charset="0"/>
                  <a:cs typeface="Gill Sans" charset="0"/>
                </a:rPr>
                <a:t>V</a:t>
              </a:r>
            </a:p>
          </p:txBody>
        </p:sp>
      </p:grpSp>
      <p:pic>
        <p:nvPicPr>
          <p:cNvPr id="22" name="Picture 16" descr="A picture containing logo&#10;&#10;Description automatically generated">
            <a:extLst>
              <a:ext uri="{FF2B5EF4-FFF2-40B4-BE49-F238E27FC236}">
                <a16:creationId xmlns:a16="http://schemas.microsoft.com/office/drawing/2014/main" id="{9EA74F0A-3ACC-D82B-126D-0CBF60B73E48}"/>
              </a:ext>
            </a:extLst>
          </p:cNvPr>
          <p:cNvPicPr>
            <a:picLocks noChangeAspect="1"/>
          </p:cNvPicPr>
          <p:nvPr/>
        </p:nvPicPr>
        <p:blipFill>
          <a:blip r:embed="rId5"/>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634818934"/>
      </p:ext>
    </p:extLst>
  </p:cSld>
  <p:clrMapOvr>
    <a:masterClrMapping/>
  </p:clrMapOvr>
  <p:transitio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Rio 2016 1500 m féminin.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03" y="-152400"/>
            <a:ext cx="12267985" cy="8458200"/>
          </a:xfrm>
          <a:prstGeom prst="rect">
            <a:avLst/>
          </a:prstGeom>
        </p:spPr>
      </p:pic>
      <p:sp>
        <p:nvSpPr>
          <p:cNvPr id="3" name="Rectangle 1"/>
          <p:cNvSpPr>
            <a:spLocks/>
          </p:cNvSpPr>
          <p:nvPr/>
        </p:nvSpPr>
        <p:spPr bwMode="auto">
          <a:xfrm>
            <a:off x="4205288" y="1161535"/>
            <a:ext cx="2868862"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eaLnBrk="1" hangingPunct="1"/>
            <a:r>
              <a:rPr lang="fr-CA" sz="2400" b="1" noProof="1">
                <a:solidFill>
                  <a:srgbClr val="FFFFFF"/>
                </a:solidFill>
                <a:latin typeface="Gill Sans" charset="0"/>
                <a:cs typeface="ＭＳ Ｐゴシック" charset="0"/>
                <a:sym typeface="Gill Sans" charset="0"/>
              </a:rPr>
              <a:t>Fatigue résiduelle </a:t>
            </a:r>
          </a:p>
        </p:txBody>
      </p:sp>
      <p:sp>
        <p:nvSpPr>
          <p:cNvPr id="4" name="Rectangle 2"/>
          <p:cNvSpPr>
            <a:spLocks/>
          </p:cNvSpPr>
          <p:nvPr/>
        </p:nvSpPr>
        <p:spPr bwMode="auto">
          <a:xfrm>
            <a:off x="4826000" y="5712103"/>
            <a:ext cx="1892506"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eaLnBrk="1" hangingPunct="1"/>
            <a:r>
              <a:rPr lang="fr-CA" sz="2400" b="1" noProof="1">
                <a:solidFill>
                  <a:srgbClr val="FFFFFF"/>
                </a:solidFill>
                <a:latin typeface="Gill Sans" charset="0"/>
                <a:cs typeface="ＭＳ Ｐゴシック" charset="0"/>
                <a:sym typeface="Gill Sans" charset="0"/>
              </a:rPr>
              <a:t>Dangerosité</a:t>
            </a:r>
          </a:p>
        </p:txBody>
      </p:sp>
      <p:sp>
        <p:nvSpPr>
          <p:cNvPr id="5" name="Rectangle 3"/>
          <p:cNvSpPr>
            <a:spLocks/>
          </p:cNvSpPr>
          <p:nvPr/>
        </p:nvSpPr>
        <p:spPr bwMode="auto">
          <a:xfrm>
            <a:off x="3970339" y="4538941"/>
            <a:ext cx="1814599" cy="3693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0" tIns="0" rIns="0" bIns="0" anchor="ctr">
            <a:spAutoFit/>
          </a:bodyPr>
          <a:lstStyle/>
          <a:p>
            <a:pPr eaLnBrk="1" hangingPunct="1"/>
            <a:r>
              <a:rPr lang="fr-CA" sz="2400" b="1" noProof="1">
                <a:solidFill>
                  <a:srgbClr val="FFFFFF"/>
                </a:solidFill>
                <a:latin typeface="Gill Sans" charset="0"/>
                <a:cs typeface="ＭＳ Ｐゴシック" charset="0"/>
                <a:sym typeface="Gill Sans" charset="0"/>
              </a:rPr>
              <a:t>Complexité</a:t>
            </a:r>
          </a:p>
        </p:txBody>
      </p:sp>
      <p:sp>
        <p:nvSpPr>
          <p:cNvPr id="6" name="Rectangle 4"/>
          <p:cNvSpPr>
            <a:spLocks/>
          </p:cNvSpPr>
          <p:nvPr/>
        </p:nvSpPr>
        <p:spPr bwMode="auto">
          <a:xfrm>
            <a:off x="2992439" y="2274888"/>
            <a:ext cx="2625725" cy="94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eaLnBrk="1" hangingPunct="1"/>
            <a:r>
              <a:rPr lang="fr-CA" sz="2400" b="1" noProof="1">
                <a:solidFill>
                  <a:srgbClr val="FFFFFF"/>
                </a:solidFill>
                <a:latin typeface="Gill Sans" charset="0"/>
                <a:cs typeface="ＭＳ Ｐゴシック" charset="0"/>
                <a:sym typeface="Gill Sans" charset="0"/>
              </a:rPr>
              <a:t>Sommeil, décalage horaire</a:t>
            </a:r>
          </a:p>
        </p:txBody>
      </p:sp>
      <p:sp>
        <p:nvSpPr>
          <p:cNvPr id="7" name="Rectangle 5"/>
          <p:cNvSpPr>
            <a:spLocks/>
          </p:cNvSpPr>
          <p:nvPr/>
        </p:nvSpPr>
        <p:spPr bwMode="auto">
          <a:xfrm>
            <a:off x="8515417" y="1851025"/>
            <a:ext cx="3306762" cy="946150"/>
          </a:xfrm>
          <a:prstGeom prst="rect">
            <a:avLst/>
          </a:prstGeom>
          <a:noFill/>
          <a:ln>
            <a:noFill/>
          </a:ln>
        </p:spPr>
        <p:txBody>
          <a:bodyPr lIns="0" tIns="0" rIns="0" bIns="0" anchor="ct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400" b="1" noProof="1">
                <a:ea typeface="Gill Sans" charset="0"/>
                <a:cs typeface="Gill Sans" charset="0"/>
              </a:rPr>
              <a:t>Conditions environnementales</a:t>
            </a:r>
          </a:p>
        </p:txBody>
      </p:sp>
      <p:sp>
        <p:nvSpPr>
          <p:cNvPr id="8" name="Rectangle 6"/>
          <p:cNvSpPr>
            <a:spLocks/>
          </p:cNvSpPr>
          <p:nvPr/>
        </p:nvSpPr>
        <p:spPr bwMode="auto">
          <a:xfrm>
            <a:off x="7658101" y="749300"/>
            <a:ext cx="2500313" cy="94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eaLnBrk="1" hangingPunct="1"/>
            <a:r>
              <a:rPr lang="fr-CA" sz="2400" b="1" noProof="1">
                <a:solidFill>
                  <a:srgbClr val="FFFFFF"/>
                </a:solidFill>
                <a:latin typeface="Gill Sans" charset="0"/>
                <a:cs typeface="ＭＳ Ｐゴシック" charset="0"/>
                <a:sym typeface="Gill Sans" charset="0"/>
              </a:rPr>
              <a:t>Santé, forme physique</a:t>
            </a:r>
          </a:p>
        </p:txBody>
      </p:sp>
      <p:sp>
        <p:nvSpPr>
          <p:cNvPr id="9" name="Rectangle 7"/>
          <p:cNvSpPr>
            <a:spLocks/>
          </p:cNvSpPr>
          <p:nvPr/>
        </p:nvSpPr>
        <p:spPr bwMode="auto">
          <a:xfrm>
            <a:off x="7481888" y="5637213"/>
            <a:ext cx="2500312" cy="946150"/>
          </a:xfrm>
          <a:prstGeom prst="rect">
            <a:avLst/>
          </a:prstGeom>
          <a:noFill/>
          <a:ln>
            <a:noFill/>
          </a:ln>
        </p:spPr>
        <p:txBody>
          <a:bodyPr lIns="0" tIns="0" rIns="0" bIns="0" anchor="ct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400" b="1" noProof="1">
                <a:ea typeface="Gill Sans" charset="0"/>
                <a:cs typeface="Gill Sans" charset="0"/>
              </a:rPr>
              <a:t>Environnement physique</a:t>
            </a:r>
          </a:p>
        </p:txBody>
      </p:sp>
      <p:sp>
        <p:nvSpPr>
          <p:cNvPr id="10" name="Rectangle 8"/>
          <p:cNvSpPr>
            <a:spLocks/>
          </p:cNvSpPr>
          <p:nvPr/>
        </p:nvSpPr>
        <p:spPr bwMode="auto">
          <a:xfrm>
            <a:off x="8291513" y="4495800"/>
            <a:ext cx="2741612" cy="94615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ctr"/>
          <a:lstStyle/>
          <a:p>
            <a:pPr eaLnBrk="1" hangingPunct="1"/>
            <a:r>
              <a:rPr lang="fr-CA" sz="2400" b="1" noProof="1">
                <a:solidFill>
                  <a:srgbClr val="FFFFFF"/>
                </a:solidFill>
                <a:latin typeface="Gill Sans" charset="0"/>
                <a:cs typeface="ＭＳ Ｐゴシック" charset="0"/>
                <a:sym typeface="Gill Sans" charset="0"/>
              </a:rPr>
              <a:t>Problèmes sentimentaux</a:t>
            </a:r>
          </a:p>
        </p:txBody>
      </p:sp>
      <p:sp>
        <p:nvSpPr>
          <p:cNvPr id="11" name="Rectangle 9"/>
          <p:cNvSpPr>
            <a:spLocks/>
          </p:cNvSpPr>
          <p:nvPr/>
        </p:nvSpPr>
        <p:spPr bwMode="auto">
          <a:xfrm>
            <a:off x="6564314" y="2600326"/>
            <a:ext cx="892175" cy="1152525"/>
          </a:xfrm>
          <a:prstGeom prst="rect">
            <a:avLst/>
          </a:prstGeom>
          <a:solidFill>
            <a:schemeClr val="bg1"/>
          </a:solidFill>
          <a:ln>
            <a:noFill/>
          </a:ln>
        </p:spPr>
        <p:txBody>
          <a:bodyPr lIns="0" tIns="0" rIns="0" bIns="0"/>
          <a:lstStyle/>
          <a:p>
            <a:pPr eaLnBrk="1" hangingPunct="1"/>
            <a:endParaRPr lang="fr-CA" sz="2400" b="1" noProof="1">
              <a:solidFill>
                <a:srgbClr val="FFFFFF"/>
              </a:solidFill>
              <a:latin typeface="Gill Sans" charset="0"/>
              <a:ea typeface="ヒラギノ角ゴ ProN W3" charset="0"/>
              <a:cs typeface="ヒラギノ角ゴ ProN W3" charset="0"/>
              <a:sym typeface="Gill Sans" charset="0"/>
            </a:endParaRPr>
          </a:p>
        </p:txBody>
      </p:sp>
      <p:sp>
        <p:nvSpPr>
          <p:cNvPr id="12" name="Line 10"/>
          <p:cNvSpPr>
            <a:spLocks noChangeShapeType="1"/>
          </p:cNvSpPr>
          <p:nvPr/>
        </p:nvSpPr>
        <p:spPr bwMode="auto">
          <a:xfrm flipH="1">
            <a:off x="3105150" y="3752850"/>
            <a:ext cx="7862888" cy="0"/>
          </a:xfrm>
          <a:prstGeom prst="line">
            <a:avLst/>
          </a:prstGeom>
          <a:noFill/>
          <a:ln w="508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13" name="Line 11"/>
          <p:cNvSpPr>
            <a:spLocks noChangeShapeType="1"/>
          </p:cNvSpPr>
          <p:nvPr/>
        </p:nvSpPr>
        <p:spPr bwMode="auto">
          <a:xfrm flipH="1">
            <a:off x="5624514" y="3911601"/>
            <a:ext cx="777875" cy="658813"/>
          </a:xfrm>
          <a:prstGeom prst="line">
            <a:avLst/>
          </a:prstGeom>
          <a:noFill/>
          <a:ln w="762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14" name="Line 12"/>
          <p:cNvSpPr>
            <a:spLocks noChangeShapeType="1"/>
          </p:cNvSpPr>
          <p:nvPr/>
        </p:nvSpPr>
        <p:spPr bwMode="auto">
          <a:xfrm flipH="1">
            <a:off x="6418263" y="4279900"/>
            <a:ext cx="406400" cy="1327150"/>
          </a:xfrm>
          <a:prstGeom prst="line">
            <a:avLst/>
          </a:prstGeom>
          <a:noFill/>
          <a:ln w="762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15" name="Line 13"/>
          <p:cNvSpPr>
            <a:spLocks noChangeShapeType="1"/>
          </p:cNvSpPr>
          <p:nvPr/>
        </p:nvSpPr>
        <p:spPr bwMode="auto">
          <a:xfrm>
            <a:off x="7162800" y="4279900"/>
            <a:ext cx="319088" cy="1327150"/>
          </a:xfrm>
          <a:prstGeom prst="line">
            <a:avLst/>
          </a:prstGeom>
          <a:noFill/>
          <a:ln w="762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16" name="Line 14"/>
          <p:cNvSpPr>
            <a:spLocks noChangeShapeType="1"/>
          </p:cNvSpPr>
          <p:nvPr/>
        </p:nvSpPr>
        <p:spPr bwMode="auto">
          <a:xfrm>
            <a:off x="7654925" y="3913188"/>
            <a:ext cx="539750" cy="660400"/>
          </a:xfrm>
          <a:prstGeom prst="line">
            <a:avLst/>
          </a:prstGeom>
          <a:noFill/>
          <a:ln w="762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17" name="Line 15"/>
          <p:cNvSpPr>
            <a:spLocks noChangeShapeType="1"/>
          </p:cNvSpPr>
          <p:nvPr/>
        </p:nvSpPr>
        <p:spPr bwMode="auto">
          <a:xfrm rot="10800000" flipH="1">
            <a:off x="7653339" y="2624138"/>
            <a:ext cx="892175" cy="374650"/>
          </a:xfrm>
          <a:prstGeom prst="line">
            <a:avLst/>
          </a:prstGeom>
          <a:noFill/>
          <a:ln w="762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18" name="Line 16"/>
          <p:cNvSpPr>
            <a:spLocks noChangeShapeType="1"/>
          </p:cNvSpPr>
          <p:nvPr/>
        </p:nvSpPr>
        <p:spPr bwMode="auto">
          <a:xfrm rot="10800000" flipH="1">
            <a:off x="7107238" y="1624013"/>
            <a:ext cx="474662" cy="762000"/>
          </a:xfrm>
          <a:prstGeom prst="line">
            <a:avLst/>
          </a:prstGeom>
          <a:noFill/>
          <a:ln w="762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19" name="Line 17"/>
          <p:cNvSpPr>
            <a:spLocks noChangeShapeType="1"/>
          </p:cNvSpPr>
          <p:nvPr/>
        </p:nvSpPr>
        <p:spPr bwMode="auto">
          <a:xfrm rot="10800000">
            <a:off x="6376988" y="1624013"/>
            <a:ext cx="488950" cy="762000"/>
          </a:xfrm>
          <a:prstGeom prst="line">
            <a:avLst/>
          </a:prstGeom>
          <a:noFill/>
          <a:ln w="762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20" name="Line 18"/>
          <p:cNvSpPr>
            <a:spLocks noChangeShapeType="1"/>
          </p:cNvSpPr>
          <p:nvPr/>
        </p:nvSpPr>
        <p:spPr bwMode="auto">
          <a:xfrm rot="10800000">
            <a:off x="5483226" y="2660650"/>
            <a:ext cx="874713" cy="323850"/>
          </a:xfrm>
          <a:prstGeom prst="line">
            <a:avLst/>
          </a:prstGeom>
          <a:noFill/>
          <a:ln w="76200">
            <a:solidFill>
              <a:schemeClr val="bg1"/>
            </a:solidFill>
            <a:miter lim="800000"/>
            <a:headEnd type="stealth" w="med" len="med"/>
            <a:tailEnd/>
          </a:ln>
          <a:extLst>
            <a:ext uri="{909E8E84-426E-40dd-AFC4-6F175D3DCCD1}">
              <a14:hiddenFill xmlns="" xmlns:a14="http://schemas.microsoft.com/office/drawing/2010/main">
                <a:noFill/>
              </a14:hiddenFill>
            </a:ext>
          </a:extLst>
        </p:spPr>
        <p:txBody>
          <a:bodyPr lIns="0" tIns="0" rIns="0" bIns="0"/>
          <a:lstStyle/>
          <a:p>
            <a:endParaRPr lang="fr-CA" sz="2400" b="1" noProof="1">
              <a:solidFill>
                <a:srgbClr val="FFFFFF"/>
              </a:solidFill>
            </a:endParaRPr>
          </a:p>
        </p:txBody>
      </p:sp>
      <p:sp>
        <p:nvSpPr>
          <p:cNvPr id="21" name="Rectangle 3"/>
          <p:cNvSpPr>
            <a:spLocks/>
          </p:cNvSpPr>
          <p:nvPr/>
        </p:nvSpPr>
        <p:spPr bwMode="auto">
          <a:xfrm>
            <a:off x="6702295" y="2984514"/>
            <a:ext cx="578685" cy="389466"/>
          </a:xfrm>
          <a:prstGeom prst="rect">
            <a:avLst/>
          </a:prstGeom>
          <a:noFill/>
          <a:ln>
            <a:noFill/>
          </a:ln>
        </p:spPr>
        <p:txBody>
          <a:bodyPr wrap="none" lIns="0" tIns="0" rIns="0" bIns="0" anchor="ctr">
            <a:spAutoFit/>
          </a:bodyPr>
          <a:lstStyle>
            <a:lvl1pPr eaLnBrk="0" hangingPunct="0">
              <a:defRPr sz="4200">
                <a:solidFill>
                  <a:srgbClr val="FFFFFF"/>
                </a:solidFill>
                <a:latin typeface="Gill Sans" charset="0"/>
                <a:ea typeface="ヒラギノ角ゴ ProN W3" charset="0"/>
                <a:cs typeface="ヒラギノ角ゴ ProN W3" charset="0"/>
                <a:sym typeface="Gill Sans" charset="0"/>
              </a:defRPr>
            </a:lvl1pPr>
            <a:lvl2pPr marL="742950" indent="-285750" eaLnBrk="0" hangingPunct="0">
              <a:defRPr sz="4200">
                <a:solidFill>
                  <a:srgbClr val="FFFFFF"/>
                </a:solidFill>
                <a:latin typeface="Gill Sans" charset="0"/>
                <a:ea typeface="ヒラギノ角ゴ ProN W3" charset="0"/>
                <a:cs typeface="ヒラギノ角ゴ ProN W3" charset="0"/>
                <a:sym typeface="Gill Sans" charset="0"/>
              </a:defRPr>
            </a:lvl2pPr>
            <a:lvl3pPr marL="1143000" indent="-228600" eaLnBrk="0" hangingPunct="0">
              <a:defRPr sz="4200">
                <a:solidFill>
                  <a:srgbClr val="FFFFFF"/>
                </a:solidFill>
                <a:latin typeface="Gill Sans" charset="0"/>
                <a:ea typeface="ヒラギノ角ゴ ProN W3" charset="0"/>
                <a:cs typeface="ヒラギノ角ゴ ProN W3" charset="0"/>
                <a:sym typeface="Gill Sans" charset="0"/>
              </a:defRPr>
            </a:lvl3pPr>
            <a:lvl4pPr marL="1600200" indent="-228600" eaLnBrk="0" hangingPunct="0">
              <a:defRPr sz="4200">
                <a:solidFill>
                  <a:srgbClr val="FFFFFF"/>
                </a:solidFill>
                <a:latin typeface="Gill Sans" charset="0"/>
                <a:ea typeface="ヒラギノ角ゴ ProN W3" charset="0"/>
                <a:cs typeface="ヒラギノ角ゴ ProN W3" charset="0"/>
                <a:sym typeface="Gill Sans" charset="0"/>
              </a:defRPr>
            </a:lvl4pPr>
            <a:lvl5pPr marL="2057400" indent="-228600" eaLnBrk="0" hangingPunct="0">
              <a:defRPr sz="4200">
                <a:solidFill>
                  <a:srgbClr val="FFFFFF"/>
                </a:solidFill>
                <a:latin typeface="Gill Sans" charset="0"/>
                <a:ea typeface="ヒラギノ角ゴ ProN W3" charset="0"/>
                <a:cs typeface="ヒラギノ角ゴ ProN W3" charset="0"/>
                <a:sym typeface="Gill Sans" charset="0"/>
              </a:defRPr>
            </a:lvl5pPr>
            <a:lvl6pPr marL="25146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6pPr>
            <a:lvl7pPr marL="29718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7pPr>
            <a:lvl8pPr marL="34290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8pPr>
            <a:lvl9pPr marL="3886200" indent="-228600" algn="ctr" eaLnBrk="0" fontAlgn="base" hangingPunct="0">
              <a:spcBef>
                <a:spcPct val="0"/>
              </a:spcBef>
              <a:spcAft>
                <a:spcPct val="0"/>
              </a:spcAft>
              <a:defRPr sz="4200">
                <a:solidFill>
                  <a:srgbClr val="FFFFFF"/>
                </a:solidFill>
                <a:latin typeface="Gill Sans" charset="0"/>
                <a:ea typeface="ヒラギノ角ゴ ProN W3" charset="0"/>
                <a:cs typeface="ヒラギノ角ゴ ProN W3" charset="0"/>
                <a:sym typeface="Gill Sans" charset="0"/>
              </a:defRPr>
            </a:lvl9pPr>
          </a:lstStyle>
          <a:p>
            <a:pPr eaLnBrk="1" hangingPunct="1">
              <a:defRPr/>
            </a:pPr>
            <a:r>
              <a:rPr lang="fr-CA" sz="2531" b="1" noProof="1">
                <a:solidFill>
                  <a:schemeClr val="tx1"/>
                </a:solidFill>
                <a:ea typeface="Gill Sans" charset="0"/>
                <a:cs typeface="Gill Sans" charset="0"/>
              </a:rPr>
              <a:t>I</a:t>
            </a:r>
            <a:r>
              <a:rPr lang="fr-CA" sz="2000" b="1" baseline="30000" noProof="1">
                <a:solidFill>
                  <a:schemeClr val="tx1"/>
                </a:solidFill>
                <a:ea typeface="Gill Sans" charset="0"/>
                <a:cs typeface="Gill Sans" charset="0"/>
              </a:rPr>
              <a:t> x</a:t>
            </a:r>
            <a:r>
              <a:rPr lang="fr-CA" sz="800" b="1" noProof="1">
                <a:solidFill>
                  <a:schemeClr val="tx1"/>
                </a:solidFill>
                <a:ea typeface="Gill Sans" charset="0"/>
                <a:cs typeface="Gill Sans" charset="0"/>
              </a:rPr>
              <a:t> </a:t>
            </a:r>
            <a:r>
              <a:rPr lang="fr-CA" sz="633" b="1" noProof="1">
                <a:solidFill>
                  <a:schemeClr val="tx1"/>
                </a:solidFill>
                <a:ea typeface="Gill Sans" charset="0"/>
                <a:cs typeface="Gill Sans" charset="0"/>
              </a:rPr>
              <a:t> </a:t>
            </a:r>
            <a:r>
              <a:rPr lang="fr-CA" sz="2531" b="1" noProof="1">
                <a:solidFill>
                  <a:schemeClr val="tx1"/>
                </a:solidFill>
                <a:ea typeface="Gill Sans" charset="0"/>
                <a:cs typeface="Gill Sans" charset="0"/>
              </a:rPr>
              <a:t>V</a:t>
            </a:r>
            <a:endParaRPr lang="fr-CA" sz="2531" b="1" baseline="30000" noProof="1">
              <a:solidFill>
                <a:schemeClr val="tx1"/>
              </a:solidFill>
              <a:ea typeface="Gill Sans" charset="0"/>
              <a:cs typeface="Gill Sans" charset="0"/>
            </a:endParaRPr>
          </a:p>
        </p:txBody>
      </p:sp>
      <p:sp>
        <p:nvSpPr>
          <p:cNvPr id="23" name="ZoneTexte 22">
            <a:extLst>
              <a:ext uri="{FF2B5EF4-FFF2-40B4-BE49-F238E27FC236}">
                <a16:creationId xmlns:a16="http://schemas.microsoft.com/office/drawing/2014/main" id="{41A6E1F9-2F7F-617E-0FFA-345B0E21FFD7}"/>
              </a:ext>
            </a:extLst>
          </p:cNvPr>
          <p:cNvSpPr txBox="1"/>
          <p:nvPr/>
        </p:nvSpPr>
        <p:spPr>
          <a:xfrm>
            <a:off x="968153" y="315636"/>
            <a:ext cx="4549707" cy="584775"/>
          </a:xfrm>
          <a:prstGeom prst="rect">
            <a:avLst/>
          </a:prstGeom>
          <a:noFill/>
        </p:spPr>
        <p:txBody>
          <a:bodyPr wrap="none" rtlCol="0">
            <a:spAutoFit/>
          </a:bodyPr>
          <a:lstStyle/>
          <a:p>
            <a:r>
              <a:rPr lang="fr-CA" sz="3200" b="1" u="sng" dirty="0">
                <a:solidFill>
                  <a:schemeClr val="bg1"/>
                </a:solidFill>
              </a:rPr>
              <a:t>Charge externe, interne</a:t>
            </a:r>
          </a:p>
        </p:txBody>
      </p:sp>
      <p:pic>
        <p:nvPicPr>
          <p:cNvPr id="24" name="Picture 16" descr="A picture containing logo&#10;&#10;Description automatically generated">
            <a:extLst>
              <a:ext uri="{FF2B5EF4-FFF2-40B4-BE49-F238E27FC236}">
                <a16:creationId xmlns:a16="http://schemas.microsoft.com/office/drawing/2014/main" id="{FF152ED7-900B-E8FC-BDE3-95463266BDDB}"/>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421089201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photo">
            <a:extLst>
              <a:ext uri="{FF2B5EF4-FFF2-40B4-BE49-F238E27FC236}">
                <a16:creationId xmlns:a16="http://schemas.microsoft.com/office/drawing/2014/main" id="{3221F009-1139-B4A8-D24C-941F07E97CC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2357342" cy="8850086"/>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437DFAE3-0945-C6C8-200F-2F6D82B1341C}"/>
              </a:ext>
            </a:extLst>
          </p:cNvPr>
          <p:cNvSpPr txBox="1"/>
          <p:nvPr/>
        </p:nvSpPr>
        <p:spPr>
          <a:xfrm>
            <a:off x="9302822" y="943999"/>
            <a:ext cx="2036711" cy="5170646"/>
          </a:xfrm>
          <a:prstGeom prst="rect">
            <a:avLst/>
          </a:prstGeom>
          <a:noFill/>
        </p:spPr>
        <p:txBody>
          <a:bodyPr wrap="none" rtlCol="0">
            <a:spAutoFit/>
          </a:bodyPr>
          <a:lstStyle/>
          <a:p>
            <a:pPr algn="ctr"/>
            <a:r>
              <a:rPr lang="fr-CA" sz="2000" u="sng" noProof="1">
                <a:solidFill>
                  <a:schemeClr val="bg1"/>
                </a:solidFill>
              </a:rPr>
              <a:t>Semaine</a:t>
            </a:r>
            <a:endParaRPr lang="fr-CA" sz="2000" noProof="1">
              <a:solidFill>
                <a:schemeClr val="bg1"/>
              </a:solidFill>
            </a:endParaRPr>
          </a:p>
          <a:p>
            <a:r>
              <a:rPr lang="fr-CA" sz="2000" noProof="1">
                <a:solidFill>
                  <a:schemeClr val="bg1"/>
                </a:solidFill>
              </a:rPr>
              <a:t>0-1 Longue</a:t>
            </a:r>
          </a:p>
          <a:p>
            <a:r>
              <a:rPr lang="fr-CA" sz="2000" noProof="1">
                <a:solidFill>
                  <a:schemeClr val="bg1"/>
                </a:solidFill>
              </a:rPr>
              <a:t>1-3 EPI</a:t>
            </a:r>
          </a:p>
          <a:p>
            <a:r>
              <a:rPr lang="fr-CA" sz="2000" noProof="1">
                <a:solidFill>
                  <a:schemeClr val="bg1"/>
                </a:solidFill>
              </a:rPr>
              <a:t>Repos actif, passif</a:t>
            </a:r>
          </a:p>
          <a:p>
            <a:endParaRPr lang="fr-CA" sz="1000" noProof="1">
              <a:solidFill>
                <a:schemeClr val="bg1"/>
              </a:solidFill>
            </a:endParaRPr>
          </a:p>
          <a:p>
            <a:endParaRPr lang="fr-CA" sz="1000" noProof="1">
              <a:solidFill>
                <a:schemeClr val="bg1"/>
              </a:solidFill>
            </a:endParaRPr>
          </a:p>
          <a:p>
            <a:pPr algn="ctr"/>
            <a:r>
              <a:rPr lang="fr-CA" sz="2000" u="sng" noProof="1">
                <a:solidFill>
                  <a:schemeClr val="bg1"/>
                </a:solidFill>
              </a:rPr>
              <a:t>Année</a:t>
            </a:r>
          </a:p>
          <a:p>
            <a:r>
              <a:rPr lang="fr-CA" sz="2000" noProof="1">
                <a:solidFill>
                  <a:schemeClr val="bg1"/>
                </a:solidFill>
              </a:rPr>
              <a:t>Hors-saison</a:t>
            </a:r>
          </a:p>
          <a:p>
            <a:r>
              <a:rPr lang="fr-CA" sz="2000" noProof="1">
                <a:solidFill>
                  <a:schemeClr val="bg1"/>
                </a:solidFill>
              </a:rPr>
              <a:t>Muscu 2-3 mois</a:t>
            </a:r>
          </a:p>
          <a:p>
            <a:r>
              <a:rPr lang="fr-CA" sz="2000" noProof="1">
                <a:solidFill>
                  <a:schemeClr val="bg1"/>
                </a:solidFill>
              </a:rPr>
              <a:t>Progression</a:t>
            </a:r>
          </a:p>
          <a:p>
            <a:r>
              <a:rPr lang="fr-CA" sz="2000" noProof="1">
                <a:solidFill>
                  <a:schemeClr val="bg1"/>
                </a:solidFill>
              </a:rPr>
              <a:t>Intensive</a:t>
            </a:r>
          </a:p>
          <a:p>
            <a:endParaRPr lang="fr-CA" sz="1000" noProof="1">
              <a:solidFill>
                <a:schemeClr val="bg1"/>
              </a:solidFill>
            </a:endParaRPr>
          </a:p>
          <a:p>
            <a:pPr algn="ctr"/>
            <a:r>
              <a:rPr lang="fr-CA" sz="2000" u="sng" noProof="1">
                <a:solidFill>
                  <a:schemeClr val="bg1"/>
                </a:solidFill>
              </a:rPr>
              <a:t>Blocs</a:t>
            </a:r>
          </a:p>
          <a:p>
            <a:r>
              <a:rPr lang="fr-CA" sz="2000" noProof="1">
                <a:solidFill>
                  <a:schemeClr val="bg1"/>
                </a:solidFill>
              </a:rPr>
              <a:t>Repos</a:t>
            </a:r>
          </a:p>
          <a:p>
            <a:r>
              <a:rPr lang="fr-CA" sz="2000" noProof="1">
                <a:solidFill>
                  <a:schemeClr val="bg1"/>
                </a:solidFill>
              </a:rPr>
              <a:t>Volume</a:t>
            </a:r>
          </a:p>
          <a:p>
            <a:r>
              <a:rPr lang="fr-CA" sz="2000" noProof="1">
                <a:solidFill>
                  <a:schemeClr val="bg1"/>
                </a:solidFill>
              </a:rPr>
              <a:t>Intensité</a:t>
            </a:r>
          </a:p>
          <a:p>
            <a:r>
              <a:rPr lang="fr-CA" sz="2000" noProof="1">
                <a:solidFill>
                  <a:schemeClr val="bg1"/>
                </a:solidFill>
              </a:rPr>
              <a:t>Affûtage</a:t>
            </a:r>
          </a:p>
          <a:p>
            <a:r>
              <a:rPr lang="fr-CA" sz="2000" noProof="1">
                <a:solidFill>
                  <a:schemeClr val="bg1"/>
                </a:solidFill>
              </a:rPr>
              <a:t>Compétition</a:t>
            </a:r>
          </a:p>
        </p:txBody>
      </p:sp>
      <p:sp>
        <p:nvSpPr>
          <p:cNvPr id="4" name="Demi-tour 3">
            <a:extLst>
              <a:ext uri="{FF2B5EF4-FFF2-40B4-BE49-F238E27FC236}">
                <a16:creationId xmlns:a16="http://schemas.microsoft.com/office/drawing/2014/main" id="{E74C5ACB-1A58-1CF5-0F75-A23AC3B25E11}"/>
              </a:ext>
            </a:extLst>
          </p:cNvPr>
          <p:cNvSpPr/>
          <p:nvPr/>
        </p:nvSpPr>
        <p:spPr>
          <a:xfrm rot="16200000">
            <a:off x="8194887" y="4797212"/>
            <a:ext cx="1507103" cy="853475"/>
          </a:xfrm>
          <a:prstGeom prst="uturnArrow">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r-CA" noProof="1">
              <a:solidFill>
                <a:schemeClr val="tx1"/>
              </a:solidFill>
            </a:endParaRPr>
          </a:p>
        </p:txBody>
      </p:sp>
      <p:pic>
        <p:nvPicPr>
          <p:cNvPr id="3" name="Picture 16" descr="A picture containing logo&#10;&#10;Description automatically generated">
            <a:extLst>
              <a:ext uri="{FF2B5EF4-FFF2-40B4-BE49-F238E27FC236}">
                <a16:creationId xmlns:a16="http://schemas.microsoft.com/office/drawing/2014/main" id="{9FCB08A6-F01F-B9C4-CF3A-1544F7C9F6EF}"/>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90923621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1AD6F8A9-533D-4DF2-A4CD-3DC8941BD59D}"/>
              </a:ext>
            </a:extLst>
          </p:cNvPr>
          <p:cNvSpPr>
            <a:spLocks noGrp="1"/>
          </p:cNvSpPr>
          <p:nvPr>
            <p:ph type="ctrTitle"/>
          </p:nvPr>
        </p:nvSpPr>
        <p:spPr>
          <a:xfrm>
            <a:off x="1524000" y="-958148"/>
            <a:ext cx="9144000" cy="1896828"/>
          </a:xfrm>
        </p:spPr>
        <p:txBody>
          <a:bodyPr>
            <a:noAutofit/>
          </a:bodyPr>
          <a:lstStyle/>
          <a:p>
            <a:r>
              <a:rPr lang="fr-CA" sz="2400" noProof="1"/>
              <a:t>Selon aptitude à récupérer</a:t>
            </a:r>
          </a:p>
        </p:txBody>
      </p:sp>
      <p:sp>
        <p:nvSpPr>
          <p:cNvPr id="6" name="AutoShape 2">
            <a:extLst>
              <a:ext uri="{FF2B5EF4-FFF2-40B4-BE49-F238E27FC236}">
                <a16:creationId xmlns:a16="http://schemas.microsoft.com/office/drawing/2014/main" id="{0E2F6698-43C5-C846-A2C4-DB0C5761635D}"/>
              </a:ext>
            </a:extLst>
          </p:cNvPr>
          <p:cNvSpPr>
            <a:spLocks noChangeArrowheads="1"/>
          </p:cNvSpPr>
          <p:nvPr/>
        </p:nvSpPr>
        <p:spPr bwMode="auto">
          <a:xfrm rot="11708155">
            <a:off x="846666" y="1409366"/>
            <a:ext cx="841785" cy="2901834"/>
          </a:xfrm>
          <a:prstGeom prst="curvedLeftArrow">
            <a:avLst>
              <a:gd name="adj1" fmla="val 45139"/>
              <a:gd name="adj2" fmla="val 76815"/>
              <a:gd name="adj3" fmla="val 34370"/>
            </a:avLst>
          </a:prstGeom>
          <a:solidFill>
            <a:schemeClr val="bg1"/>
          </a:solidFill>
          <a:ln w="9525">
            <a:solidFill>
              <a:schemeClr val="tx1"/>
            </a:solidFill>
            <a:miter lim="800000"/>
            <a:headEnd/>
            <a:tailEnd/>
          </a:ln>
        </p:spPr>
        <p:txBody>
          <a:bodyPr wrap="none" anchor="ctr"/>
          <a:lstStyle/>
          <a:p>
            <a:endParaRPr lang="fr-CA" sz="2800" noProof="1">
              <a:solidFill>
                <a:srgbClr val="000000"/>
              </a:solidFill>
            </a:endParaRPr>
          </a:p>
        </p:txBody>
      </p:sp>
      <p:sp>
        <p:nvSpPr>
          <p:cNvPr id="7" name="Rectangle 3">
            <a:extLst>
              <a:ext uri="{FF2B5EF4-FFF2-40B4-BE49-F238E27FC236}">
                <a16:creationId xmlns:a16="http://schemas.microsoft.com/office/drawing/2014/main" id="{2A393EEE-179B-104C-8608-DD76E7990360}"/>
              </a:ext>
            </a:extLst>
          </p:cNvPr>
          <p:cNvSpPr txBox="1">
            <a:spLocks noChangeArrowheads="1"/>
          </p:cNvSpPr>
          <p:nvPr/>
        </p:nvSpPr>
        <p:spPr>
          <a:xfrm>
            <a:off x="-443307" y="1729561"/>
            <a:ext cx="9032284" cy="4236824"/>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rgbClr val="002F5E"/>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80000"/>
              </a:lnSpc>
              <a:buFontTx/>
              <a:buNone/>
            </a:pPr>
            <a:r>
              <a:rPr lang="fr-CA" sz="2800" b="1" noProof="1">
                <a:effectLst>
                  <a:outerShdw blurRad="38100" dist="38100" dir="2700000" algn="tl">
                    <a:srgbClr val="DDDDDD"/>
                  </a:outerShdw>
                </a:effectLst>
                <a:latin typeface="Comic Sans MS" charset="0"/>
              </a:rPr>
              <a:t>Séance A</a:t>
            </a:r>
          </a:p>
          <a:p>
            <a:pPr>
              <a:lnSpc>
                <a:spcPct val="80000"/>
              </a:lnSpc>
              <a:buFontTx/>
              <a:buNone/>
            </a:pPr>
            <a:r>
              <a:rPr lang="fr-CA" sz="2800" b="1" noProof="1">
                <a:effectLst>
                  <a:outerShdw blurRad="38100" dist="38100" dir="2700000" algn="tl">
                    <a:srgbClr val="DDDDDD"/>
                  </a:outerShdw>
                </a:effectLst>
                <a:latin typeface="Comic Sans MS" charset="0"/>
              </a:rPr>
              <a:t>0, 1, 2 ou 3 jours RA ou RP</a:t>
            </a:r>
          </a:p>
          <a:p>
            <a:pPr>
              <a:lnSpc>
                <a:spcPct val="80000"/>
              </a:lnSpc>
              <a:buFontTx/>
              <a:buNone/>
            </a:pPr>
            <a:r>
              <a:rPr lang="fr-CA" sz="2800" b="1" noProof="1">
                <a:effectLst>
                  <a:outerShdw blurRad="38100" dist="38100" dir="2700000" algn="tl">
                    <a:srgbClr val="DDDDDD"/>
                  </a:outerShdw>
                </a:effectLst>
                <a:latin typeface="Comic Sans MS" charset="0"/>
              </a:rPr>
              <a:t>Séance B</a:t>
            </a:r>
          </a:p>
          <a:p>
            <a:pPr>
              <a:lnSpc>
                <a:spcPct val="80000"/>
              </a:lnSpc>
              <a:buFontTx/>
              <a:buNone/>
            </a:pPr>
            <a:r>
              <a:rPr lang="fr-CA" sz="2800" b="1" noProof="1">
                <a:effectLst>
                  <a:outerShdw blurRad="38100" dist="38100" dir="2700000" algn="tl">
                    <a:srgbClr val="DDDDDD"/>
                  </a:outerShdw>
                </a:effectLst>
                <a:latin typeface="Comic Sans MS" charset="0"/>
              </a:rPr>
              <a:t>0, 1, 2 ou 3 jours RA ou RP</a:t>
            </a:r>
          </a:p>
          <a:p>
            <a:pPr>
              <a:lnSpc>
                <a:spcPct val="80000"/>
              </a:lnSpc>
              <a:buFontTx/>
              <a:buNone/>
            </a:pPr>
            <a:r>
              <a:rPr lang="fr-CA" sz="2800" b="1" noProof="1">
                <a:effectLst>
                  <a:outerShdw blurRad="38100" dist="38100" dir="2700000" algn="tl">
                    <a:srgbClr val="DDDDDD"/>
                  </a:outerShdw>
                </a:effectLst>
                <a:latin typeface="Comic Sans MS" charset="0"/>
              </a:rPr>
              <a:t>Séance C</a:t>
            </a:r>
          </a:p>
          <a:p>
            <a:pPr>
              <a:lnSpc>
                <a:spcPct val="80000"/>
              </a:lnSpc>
              <a:buFontTx/>
              <a:buNone/>
            </a:pPr>
            <a:r>
              <a:rPr lang="fr-CA" sz="2800" b="1" noProof="1">
                <a:effectLst>
                  <a:outerShdw blurRad="38100" dist="38100" dir="2700000" algn="tl">
                    <a:srgbClr val="DDDDDD"/>
                  </a:outerShdw>
                </a:effectLst>
                <a:latin typeface="Comic Sans MS" charset="0"/>
              </a:rPr>
              <a:t>0, 1, 2 ou 3 jours RA ou RP</a:t>
            </a:r>
          </a:p>
        </p:txBody>
      </p:sp>
      <p:pic>
        <p:nvPicPr>
          <p:cNvPr id="8" name="Image 7">
            <a:extLst>
              <a:ext uri="{FF2B5EF4-FFF2-40B4-BE49-F238E27FC236}">
                <a16:creationId xmlns:a16="http://schemas.microsoft.com/office/drawing/2014/main" id="{8306408A-BC25-9B4A-9086-C22C8549605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4525" y="1729561"/>
            <a:ext cx="5307475" cy="3020965"/>
          </a:xfrm>
          <a:prstGeom prst="rect">
            <a:avLst/>
          </a:prstGeom>
        </p:spPr>
      </p:pic>
      <p:pic>
        <p:nvPicPr>
          <p:cNvPr id="3" name="Picture 16" descr="A picture containing logo&#10;&#10;Description automatically generated">
            <a:extLst>
              <a:ext uri="{FF2B5EF4-FFF2-40B4-BE49-F238E27FC236}">
                <a16:creationId xmlns:a16="http://schemas.microsoft.com/office/drawing/2014/main" id="{E65A2F45-8828-204F-920B-4F614D21D5D7}"/>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73224276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640A7-D59D-B91F-2074-A7C0D467416A}"/>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6C97029F-6024-B84E-8BFD-6F07974C59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8E2DE2B1-EF2B-4599-0CDE-A61AD5727ADF}"/>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E8F264DA-8210-CFB1-5C43-EF90E8FB09D9}"/>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8B8C1BC3-5B92-2B54-076C-5D1EBF87E849}"/>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u="sng"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E55573DD-ECA8-AD10-5A65-E752728ED322}"/>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1956891041"/>
      </p:ext>
    </p:extLst>
  </p:cSld>
  <p:clrMapOvr>
    <a:masterClrMapping/>
  </p:clrMapOvr>
  <p:transitio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Imag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26989"/>
            <a:ext cx="12192000" cy="81024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4595814" y="4149725"/>
            <a:ext cx="6048375" cy="922338"/>
          </a:xfrm>
          <a:prstGeom prst="rect">
            <a:avLst/>
          </a:prstGeom>
          <a:solidFill>
            <a:schemeClr val="accent1">
              <a:alpha val="11000"/>
            </a:schemeClr>
          </a:solidFill>
        </p:spPr>
        <p:txBody>
          <a:bodyPr>
            <a:spAutoFit/>
          </a:bodyPr>
          <a:lstStyle/>
          <a:p>
            <a:pPr eaLnBrk="1" hangingPunct="1">
              <a:defRPr/>
            </a:pPr>
            <a:r>
              <a:rPr lang="fr-CA" b="1" noProof="1">
                <a:solidFill>
                  <a:schemeClr val="bg1"/>
                </a:solidFill>
                <a:effectLst>
                  <a:outerShdw blurRad="38100" dist="38100" dir="2700000" algn="tl">
                    <a:srgbClr val="000000">
                      <a:alpha val="43137"/>
                    </a:srgbClr>
                  </a:outerShdw>
                </a:effectLst>
                <a:latin typeface="Comic Sans MS" pitchFamily="66" charset="0"/>
              </a:rPr>
              <a:t>Formule particulière d’entraînement utilisée les jours précédant une compétition dans le but d’accomplir une performance maximale.</a:t>
            </a:r>
          </a:p>
        </p:txBody>
      </p:sp>
      <p:pic>
        <p:nvPicPr>
          <p:cNvPr id="2" name="Picture 16" descr="A picture containing logo&#10;&#10;Description automatically generated">
            <a:extLst>
              <a:ext uri="{FF2B5EF4-FFF2-40B4-BE49-F238E27FC236}">
                <a16:creationId xmlns:a16="http://schemas.microsoft.com/office/drawing/2014/main" id="{594E0C1C-2953-7F4F-7D34-331CF337DD11}"/>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87995123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Line 2"/>
          <p:cNvSpPr>
            <a:spLocks noChangeShapeType="1"/>
          </p:cNvSpPr>
          <p:nvPr/>
        </p:nvSpPr>
        <p:spPr bwMode="auto">
          <a:xfrm>
            <a:off x="2438400" y="2286000"/>
            <a:ext cx="0" cy="3886200"/>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47" name="Line 3"/>
          <p:cNvSpPr>
            <a:spLocks noChangeShapeType="1"/>
          </p:cNvSpPr>
          <p:nvPr/>
        </p:nvSpPr>
        <p:spPr bwMode="auto">
          <a:xfrm>
            <a:off x="3048000" y="6019800"/>
            <a:ext cx="7315200" cy="0"/>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48" name="Line 4"/>
          <p:cNvSpPr>
            <a:spLocks noChangeShapeType="1"/>
          </p:cNvSpPr>
          <p:nvPr/>
        </p:nvSpPr>
        <p:spPr bwMode="auto">
          <a:xfrm>
            <a:off x="9296400" y="2133600"/>
            <a:ext cx="0" cy="3886200"/>
          </a:xfrm>
          <a:prstGeom prst="line">
            <a:avLst/>
          </a:prstGeom>
          <a:noFill/>
          <a:ln w="38100">
            <a:solidFill>
              <a:srgbClr val="000000"/>
            </a:solidFill>
            <a:prstDash val="dashDot"/>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49" name="Text Box 5"/>
          <p:cNvSpPr txBox="1">
            <a:spLocks noChangeArrowheads="1"/>
          </p:cNvSpPr>
          <p:nvPr/>
        </p:nvSpPr>
        <p:spPr bwMode="auto">
          <a:xfrm>
            <a:off x="7661454" y="914401"/>
            <a:ext cx="2503310" cy="120032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r>
              <a:rPr lang="fr-CA" sz="2400" b="1" noProof="1">
                <a:solidFill>
                  <a:srgbClr val="000000"/>
                </a:solidFill>
                <a:latin typeface="Arial" panose="020B0604020202020204" pitchFamily="34" charset="0"/>
                <a:cs typeface="Arial" panose="020B0604020202020204" pitchFamily="34" charset="0"/>
              </a:rPr>
              <a:t>Pic de performance </a:t>
            </a:r>
          </a:p>
          <a:p>
            <a:endParaRPr lang="fr-CA" sz="2400" b="1" noProof="1">
              <a:solidFill>
                <a:srgbClr val="000000"/>
              </a:solidFill>
              <a:latin typeface="Arial" panose="020B0604020202020204" pitchFamily="34" charset="0"/>
              <a:cs typeface="Arial" panose="020B0604020202020204" pitchFamily="34" charset="0"/>
            </a:endParaRPr>
          </a:p>
        </p:txBody>
      </p:sp>
      <p:sp>
        <p:nvSpPr>
          <p:cNvPr id="185350" name="Text Box 6"/>
          <p:cNvSpPr txBox="1">
            <a:spLocks noChangeArrowheads="1"/>
          </p:cNvSpPr>
          <p:nvPr/>
        </p:nvSpPr>
        <p:spPr bwMode="auto">
          <a:xfrm>
            <a:off x="3962400" y="6248400"/>
            <a:ext cx="4825360" cy="4001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fr-CA" sz="2000" b="1" noProof="1">
                <a:solidFill>
                  <a:srgbClr val="000000"/>
                </a:solidFill>
                <a:latin typeface="Arial" panose="020B0604020202020204" pitchFamily="34" charset="0"/>
                <a:cs typeface="Arial" panose="020B0604020202020204" pitchFamily="34" charset="0"/>
              </a:rPr>
              <a:t>Jours avant la compétition importante</a:t>
            </a:r>
          </a:p>
        </p:txBody>
      </p:sp>
      <p:sp>
        <p:nvSpPr>
          <p:cNvPr id="185351" name="Line 7"/>
          <p:cNvSpPr>
            <a:spLocks noChangeShapeType="1"/>
          </p:cNvSpPr>
          <p:nvPr/>
        </p:nvSpPr>
        <p:spPr bwMode="auto">
          <a:xfrm flipH="1">
            <a:off x="2819400" y="5715000"/>
            <a:ext cx="304800" cy="457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52" name="Line 8"/>
          <p:cNvSpPr>
            <a:spLocks noChangeShapeType="1"/>
          </p:cNvSpPr>
          <p:nvPr/>
        </p:nvSpPr>
        <p:spPr bwMode="auto">
          <a:xfrm flipH="1">
            <a:off x="2667000" y="5715000"/>
            <a:ext cx="304800" cy="457200"/>
          </a:xfrm>
          <a:prstGeom prst="line">
            <a:avLst/>
          </a:prstGeom>
          <a:noFill/>
          <a:ln w="9525">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53" name="Line 9"/>
          <p:cNvSpPr>
            <a:spLocks noChangeShapeType="1"/>
          </p:cNvSpPr>
          <p:nvPr/>
        </p:nvSpPr>
        <p:spPr bwMode="auto">
          <a:xfrm>
            <a:off x="5410201" y="2590800"/>
            <a:ext cx="4754540" cy="233064"/>
          </a:xfrm>
          <a:prstGeom prst="line">
            <a:avLst/>
          </a:prstGeom>
          <a:noFill/>
          <a:ln w="57150">
            <a:solidFill>
              <a:schemeClr val="folHlink"/>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54" name="Line 10"/>
          <p:cNvSpPr>
            <a:spLocks noChangeShapeType="1"/>
          </p:cNvSpPr>
          <p:nvPr/>
        </p:nvSpPr>
        <p:spPr bwMode="auto">
          <a:xfrm>
            <a:off x="2438400" y="3505200"/>
            <a:ext cx="2971800" cy="0"/>
          </a:xfrm>
          <a:prstGeom prst="line">
            <a:avLst/>
          </a:prstGeom>
          <a:noFill/>
          <a:ln w="57150">
            <a:solidFill>
              <a:srgbClr val="FF0000"/>
            </a:solidFill>
            <a:prstDash val="dash"/>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55" name="Freeform 11"/>
          <p:cNvSpPr>
            <a:spLocks/>
          </p:cNvSpPr>
          <p:nvPr/>
        </p:nvSpPr>
        <p:spPr bwMode="auto">
          <a:xfrm>
            <a:off x="5410200" y="3505200"/>
            <a:ext cx="4800600" cy="2133600"/>
          </a:xfrm>
          <a:custGeom>
            <a:avLst/>
            <a:gdLst>
              <a:gd name="T0" fmla="*/ 0 w 3024"/>
              <a:gd name="T1" fmla="*/ 0 h 1344"/>
              <a:gd name="T2" fmla="*/ 2147483647 w 3024"/>
              <a:gd name="T3" fmla="*/ 2147483647 h 1344"/>
              <a:gd name="T4" fmla="*/ 2147483647 w 3024"/>
              <a:gd name="T5" fmla="*/ 2147483647 h 1344"/>
              <a:gd name="T6" fmla="*/ 2147483647 w 3024"/>
              <a:gd name="T7" fmla="*/ 2147483647 h 1344"/>
              <a:gd name="T8" fmla="*/ 2147483647 w 3024"/>
              <a:gd name="T9" fmla="*/ 2147483647 h 1344"/>
              <a:gd name="T10" fmla="*/ 2147483647 w 3024"/>
              <a:gd name="T11" fmla="*/ 2147483647 h 1344"/>
              <a:gd name="T12" fmla="*/ 0 60000 65536"/>
              <a:gd name="T13" fmla="*/ 0 60000 65536"/>
              <a:gd name="T14" fmla="*/ 0 60000 65536"/>
              <a:gd name="T15" fmla="*/ 0 60000 65536"/>
              <a:gd name="T16" fmla="*/ 0 60000 65536"/>
              <a:gd name="T17" fmla="*/ 0 60000 65536"/>
              <a:gd name="T18" fmla="*/ 0 w 3024"/>
              <a:gd name="T19" fmla="*/ 0 h 1344"/>
              <a:gd name="T20" fmla="*/ 3024 w 3024"/>
              <a:gd name="T21" fmla="*/ 1344 h 1344"/>
            </a:gdLst>
            <a:ahLst/>
            <a:cxnLst>
              <a:cxn ang="T12">
                <a:pos x="T0" y="T1"/>
              </a:cxn>
              <a:cxn ang="T13">
                <a:pos x="T2" y="T3"/>
              </a:cxn>
              <a:cxn ang="T14">
                <a:pos x="T4" y="T5"/>
              </a:cxn>
              <a:cxn ang="T15">
                <a:pos x="T6" y="T7"/>
              </a:cxn>
              <a:cxn ang="T16">
                <a:pos x="T8" y="T9"/>
              </a:cxn>
              <a:cxn ang="T17">
                <a:pos x="T10" y="T11"/>
              </a:cxn>
            </a:cxnLst>
            <a:rect l="T18" t="T19" r="T20" b="T21"/>
            <a:pathLst>
              <a:path w="3024" h="1344">
                <a:moveTo>
                  <a:pt x="0" y="0"/>
                </a:moveTo>
                <a:cubicBezTo>
                  <a:pt x="60" y="112"/>
                  <a:pt x="120" y="224"/>
                  <a:pt x="240" y="336"/>
                </a:cubicBezTo>
                <a:cubicBezTo>
                  <a:pt x="360" y="448"/>
                  <a:pt x="544" y="576"/>
                  <a:pt x="720" y="672"/>
                </a:cubicBezTo>
                <a:cubicBezTo>
                  <a:pt x="896" y="768"/>
                  <a:pt x="1056" y="832"/>
                  <a:pt x="1296" y="912"/>
                </a:cubicBezTo>
                <a:cubicBezTo>
                  <a:pt x="1536" y="992"/>
                  <a:pt x="1872" y="1080"/>
                  <a:pt x="2160" y="1152"/>
                </a:cubicBezTo>
                <a:cubicBezTo>
                  <a:pt x="2448" y="1224"/>
                  <a:pt x="2880" y="1312"/>
                  <a:pt x="3024" y="1344"/>
                </a:cubicBezTo>
              </a:path>
            </a:pathLst>
          </a:custGeom>
          <a:noFill/>
          <a:ln w="57150">
            <a:solidFill>
              <a:srgbClr val="FF0000"/>
            </a:solidFill>
            <a:prstDash val="dash"/>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56" name="Line 12"/>
          <p:cNvSpPr>
            <a:spLocks noChangeShapeType="1"/>
          </p:cNvSpPr>
          <p:nvPr/>
        </p:nvSpPr>
        <p:spPr bwMode="auto">
          <a:xfrm>
            <a:off x="2438400" y="2590800"/>
            <a:ext cx="2971800" cy="0"/>
          </a:xfrm>
          <a:prstGeom prst="line">
            <a:avLst/>
          </a:prstGeom>
          <a:noFill/>
          <a:ln w="57150">
            <a:solidFill>
              <a:schemeClr val="folHlink"/>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57" name="Line 13"/>
          <p:cNvSpPr>
            <a:spLocks noChangeShapeType="1"/>
          </p:cNvSpPr>
          <p:nvPr/>
        </p:nvSpPr>
        <p:spPr bwMode="auto">
          <a:xfrm>
            <a:off x="2438400" y="4648200"/>
            <a:ext cx="2971800" cy="0"/>
          </a:xfrm>
          <a:prstGeom prst="line">
            <a:avLst/>
          </a:prstGeom>
          <a:noFill/>
          <a:ln w="88900" cap="rnd">
            <a:solidFill>
              <a:srgbClr val="000000"/>
            </a:solidFill>
            <a:prstDash val="sysDot"/>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58" name="Freeform 14"/>
          <p:cNvSpPr>
            <a:spLocks/>
          </p:cNvSpPr>
          <p:nvPr/>
        </p:nvSpPr>
        <p:spPr bwMode="auto">
          <a:xfrm>
            <a:off x="5410200" y="3121026"/>
            <a:ext cx="4972050" cy="1470025"/>
          </a:xfrm>
          <a:custGeom>
            <a:avLst/>
            <a:gdLst>
              <a:gd name="T0" fmla="*/ 0 w 3132"/>
              <a:gd name="T1" fmla="*/ 2147483647 h 926"/>
              <a:gd name="T2" fmla="*/ 2147483647 w 3132"/>
              <a:gd name="T3" fmla="*/ 2147483647 h 926"/>
              <a:gd name="T4" fmla="*/ 2147483647 w 3132"/>
              <a:gd name="T5" fmla="*/ 2147483647 h 926"/>
              <a:gd name="T6" fmla="*/ 2147483647 w 3132"/>
              <a:gd name="T7" fmla="*/ 2147483647 h 926"/>
              <a:gd name="T8" fmla="*/ 2147483647 w 3132"/>
              <a:gd name="T9" fmla="*/ 2147483647 h 926"/>
              <a:gd name="T10" fmla="*/ 2147483647 w 3132"/>
              <a:gd name="T11" fmla="*/ 2147483647 h 926"/>
              <a:gd name="T12" fmla="*/ 2147483647 w 3132"/>
              <a:gd name="T13" fmla="*/ 2147483647 h 926"/>
              <a:gd name="T14" fmla="*/ 2147483647 w 3132"/>
              <a:gd name="T15" fmla="*/ 2147483647 h 926"/>
              <a:gd name="T16" fmla="*/ 2147483647 w 3132"/>
              <a:gd name="T17" fmla="*/ 2147483647 h 926"/>
              <a:gd name="T18" fmla="*/ 2147483647 w 3132"/>
              <a:gd name="T19" fmla="*/ 2147483647 h 926"/>
              <a:gd name="T20" fmla="*/ 2147483647 w 3132"/>
              <a:gd name="T21" fmla="*/ 2147483647 h 926"/>
              <a:gd name="T22" fmla="*/ 2147483647 w 3132"/>
              <a:gd name="T23" fmla="*/ 2147483647 h 92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3132"/>
              <a:gd name="T37" fmla="*/ 0 h 926"/>
              <a:gd name="T38" fmla="*/ 3132 w 3132"/>
              <a:gd name="T39" fmla="*/ 926 h 92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3132" h="926">
                <a:moveTo>
                  <a:pt x="0" y="926"/>
                </a:moveTo>
                <a:cubicBezTo>
                  <a:pt x="52" y="822"/>
                  <a:pt x="104" y="718"/>
                  <a:pt x="192" y="638"/>
                </a:cubicBezTo>
                <a:cubicBezTo>
                  <a:pt x="280" y="558"/>
                  <a:pt x="398" y="504"/>
                  <a:pt x="528" y="446"/>
                </a:cubicBezTo>
                <a:cubicBezTo>
                  <a:pt x="658" y="388"/>
                  <a:pt x="840" y="327"/>
                  <a:pt x="972" y="287"/>
                </a:cubicBezTo>
                <a:cubicBezTo>
                  <a:pt x="1104" y="247"/>
                  <a:pt x="1227" y="228"/>
                  <a:pt x="1323" y="203"/>
                </a:cubicBezTo>
                <a:cubicBezTo>
                  <a:pt x="1419" y="178"/>
                  <a:pt x="1452" y="154"/>
                  <a:pt x="1546" y="134"/>
                </a:cubicBezTo>
                <a:cubicBezTo>
                  <a:pt x="1640" y="114"/>
                  <a:pt x="1770" y="103"/>
                  <a:pt x="1889" y="83"/>
                </a:cubicBezTo>
                <a:cubicBezTo>
                  <a:pt x="2008" y="63"/>
                  <a:pt x="2176" y="24"/>
                  <a:pt x="2258" y="12"/>
                </a:cubicBezTo>
                <a:cubicBezTo>
                  <a:pt x="2340" y="0"/>
                  <a:pt x="2328" y="14"/>
                  <a:pt x="2378" y="14"/>
                </a:cubicBezTo>
                <a:cubicBezTo>
                  <a:pt x="2428" y="14"/>
                  <a:pt x="2487" y="8"/>
                  <a:pt x="2558" y="12"/>
                </a:cubicBezTo>
                <a:cubicBezTo>
                  <a:pt x="2629" y="16"/>
                  <a:pt x="2710" y="18"/>
                  <a:pt x="2806" y="38"/>
                </a:cubicBezTo>
                <a:cubicBezTo>
                  <a:pt x="2902" y="58"/>
                  <a:pt x="3064" y="112"/>
                  <a:pt x="3132" y="132"/>
                </a:cubicBezTo>
              </a:path>
            </a:pathLst>
          </a:custGeom>
          <a:noFill/>
          <a:ln w="127000" cap="rnd">
            <a:solidFill>
              <a:srgbClr val="000000"/>
            </a:solidFill>
            <a:prstDash val="sysDot"/>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59" name="Line 15"/>
          <p:cNvSpPr>
            <a:spLocks noChangeShapeType="1"/>
          </p:cNvSpPr>
          <p:nvPr/>
        </p:nvSpPr>
        <p:spPr bwMode="auto">
          <a:xfrm>
            <a:off x="9296400" y="1676400"/>
            <a:ext cx="0" cy="685800"/>
          </a:xfrm>
          <a:prstGeom prst="line">
            <a:avLst/>
          </a:prstGeom>
          <a:noFill/>
          <a:ln w="57150">
            <a:solidFill>
              <a:srgbClr val="000000"/>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60" name="Text Box 16"/>
          <p:cNvSpPr txBox="1">
            <a:spLocks noChangeArrowheads="1"/>
          </p:cNvSpPr>
          <p:nvPr/>
        </p:nvSpPr>
        <p:spPr bwMode="auto">
          <a:xfrm>
            <a:off x="6043283" y="2207569"/>
            <a:ext cx="3052439"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fr-CA" sz="2400" b="1" noProof="1">
                <a:solidFill>
                  <a:srgbClr val="7030A0"/>
                </a:solidFill>
                <a:latin typeface="Arial" panose="020B0604020202020204" pitchFamily="34" charset="0"/>
                <a:cs typeface="Arial" panose="020B0604020202020204" pitchFamily="34" charset="0"/>
              </a:rPr>
              <a:t>Condition physique</a:t>
            </a:r>
          </a:p>
        </p:txBody>
      </p:sp>
      <p:sp>
        <p:nvSpPr>
          <p:cNvPr id="185361" name="Text Box 17"/>
          <p:cNvSpPr txBox="1">
            <a:spLocks noChangeArrowheads="1"/>
          </p:cNvSpPr>
          <p:nvPr/>
        </p:nvSpPr>
        <p:spPr bwMode="auto">
          <a:xfrm>
            <a:off x="2971800" y="3124201"/>
            <a:ext cx="1277914"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fr-CA" sz="2400" b="1" noProof="1">
                <a:solidFill>
                  <a:srgbClr val="FF0000"/>
                </a:solidFill>
                <a:latin typeface="Arial" panose="020B0604020202020204" pitchFamily="34" charset="0"/>
                <a:cs typeface="Arial" panose="020B0604020202020204" pitchFamily="34" charset="0"/>
              </a:rPr>
              <a:t>Fatigue</a:t>
            </a:r>
            <a:endParaRPr lang="fr-CA" sz="2400" b="1" noProof="1">
              <a:solidFill>
                <a:srgbClr val="000000"/>
              </a:solidFill>
              <a:latin typeface="Arial" panose="020B0604020202020204" pitchFamily="34" charset="0"/>
              <a:cs typeface="Arial" panose="020B0604020202020204" pitchFamily="34" charset="0"/>
            </a:endParaRPr>
          </a:p>
        </p:txBody>
      </p:sp>
      <p:sp>
        <p:nvSpPr>
          <p:cNvPr id="185362" name="Text Box 18"/>
          <p:cNvSpPr txBox="1">
            <a:spLocks noChangeArrowheads="1"/>
          </p:cNvSpPr>
          <p:nvPr/>
        </p:nvSpPr>
        <p:spPr bwMode="auto">
          <a:xfrm>
            <a:off x="2971801" y="4191001"/>
            <a:ext cx="206819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fr-CA" sz="2400" b="1" noProof="1">
                <a:solidFill>
                  <a:srgbClr val="000000"/>
                </a:solidFill>
                <a:latin typeface="Arial" panose="020B0604020202020204" pitchFamily="34" charset="0"/>
                <a:cs typeface="Arial" panose="020B0604020202020204" pitchFamily="34" charset="0"/>
              </a:rPr>
              <a:t>Performance</a:t>
            </a:r>
          </a:p>
        </p:txBody>
      </p:sp>
      <p:sp>
        <p:nvSpPr>
          <p:cNvPr id="185363" name="Text Box 19"/>
          <p:cNvSpPr txBox="1">
            <a:spLocks noChangeArrowheads="1"/>
          </p:cNvSpPr>
          <p:nvPr/>
        </p:nvSpPr>
        <p:spPr bwMode="auto">
          <a:xfrm rot="-5400000">
            <a:off x="656215" y="3795863"/>
            <a:ext cx="280237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fr-CA" sz="2400" b="1" noProof="1">
                <a:solidFill>
                  <a:srgbClr val="000000"/>
                </a:solidFill>
                <a:latin typeface="Arial" panose="020B0604020202020204" pitchFamily="34" charset="0"/>
                <a:cs typeface="Arial" panose="020B0604020202020204" pitchFamily="34" charset="0"/>
              </a:rPr>
              <a:t>Unités arbitraires </a:t>
            </a:r>
          </a:p>
        </p:txBody>
      </p:sp>
      <p:sp>
        <p:nvSpPr>
          <p:cNvPr id="185364" name="Text Box 20"/>
          <p:cNvSpPr txBox="1">
            <a:spLocks noChangeArrowheads="1"/>
          </p:cNvSpPr>
          <p:nvPr/>
        </p:nvSpPr>
        <p:spPr bwMode="auto">
          <a:xfrm>
            <a:off x="3276600" y="5984876"/>
            <a:ext cx="6557466"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r>
              <a:rPr lang="fr-CA" sz="2400" b="1" noProof="1">
                <a:solidFill>
                  <a:srgbClr val="000000"/>
                </a:solidFill>
                <a:latin typeface="Arial" panose="020B0604020202020204" pitchFamily="34" charset="0"/>
                <a:cs typeface="Arial" panose="020B0604020202020204" pitchFamily="34" charset="0"/>
              </a:rPr>
              <a:t>-20                  -10                -5               	     0</a:t>
            </a:r>
          </a:p>
        </p:txBody>
      </p:sp>
      <p:sp>
        <p:nvSpPr>
          <p:cNvPr id="185365" name="Line 21"/>
          <p:cNvSpPr>
            <a:spLocks noChangeShapeType="1"/>
          </p:cNvSpPr>
          <p:nvPr/>
        </p:nvSpPr>
        <p:spPr bwMode="auto">
          <a:xfrm flipV="1">
            <a:off x="7315200" y="5791200"/>
            <a:ext cx="0" cy="228600"/>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66" name="Line 22"/>
          <p:cNvSpPr>
            <a:spLocks noChangeShapeType="1"/>
          </p:cNvSpPr>
          <p:nvPr/>
        </p:nvSpPr>
        <p:spPr bwMode="auto">
          <a:xfrm flipV="1">
            <a:off x="5486400" y="5791200"/>
            <a:ext cx="0" cy="228600"/>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67" name="Line 23"/>
          <p:cNvSpPr>
            <a:spLocks noChangeShapeType="1"/>
          </p:cNvSpPr>
          <p:nvPr/>
        </p:nvSpPr>
        <p:spPr bwMode="auto">
          <a:xfrm flipV="1">
            <a:off x="3581400" y="5791200"/>
            <a:ext cx="0" cy="228600"/>
          </a:xfrm>
          <a:prstGeom prst="line">
            <a:avLst/>
          </a:prstGeom>
          <a:noFill/>
          <a:ln w="38100">
            <a:solidFill>
              <a:srgbClr val="000000"/>
            </a:solidFill>
            <a:round/>
            <a:headEnd/>
            <a:tailEnd/>
          </a:ln>
          <a:extLst>
            <a:ext uri="{909E8E84-426E-40dd-AFC4-6F175D3DCCD1}">
              <a14:hiddenFill xmlns:a14="http://schemas.microsoft.com/office/drawing/2010/main" xmlns="">
                <a:noFill/>
              </a14:hiddenFill>
            </a:ext>
          </a:extLst>
        </p:spPr>
        <p:txBody>
          <a:bodyPr wrap="none" anchor="ctr"/>
          <a:lstStyle/>
          <a:p>
            <a:endParaRPr lang="fr-CA" noProof="1">
              <a:latin typeface="Arial" panose="020B0604020202020204" pitchFamily="34" charset="0"/>
              <a:cs typeface="Arial" panose="020B0604020202020204" pitchFamily="34" charset="0"/>
            </a:endParaRPr>
          </a:p>
        </p:txBody>
      </p:sp>
      <p:sp>
        <p:nvSpPr>
          <p:cNvPr id="185368" name="Rectangle 24"/>
          <p:cNvSpPr>
            <a:spLocks noChangeArrowheads="1"/>
          </p:cNvSpPr>
          <p:nvPr/>
        </p:nvSpPr>
        <p:spPr bwMode="auto">
          <a:xfrm>
            <a:off x="2590800" y="5486400"/>
            <a:ext cx="2895600" cy="381000"/>
          </a:xfrm>
          <a:prstGeom prst="rect">
            <a:avLst/>
          </a:prstGeom>
          <a:solidFill>
            <a:srgbClr val="FFFF00"/>
          </a:solidFill>
          <a:ln w="63500">
            <a:solidFill>
              <a:srgbClr val="000000"/>
            </a:solidFill>
            <a:miter lim="800000"/>
            <a:headEnd/>
            <a:tailEnd/>
          </a:ln>
        </p:spPr>
        <p:txBody>
          <a:bodyPr wrap="none" anchor="ctr"/>
          <a:lstStyle/>
          <a:p>
            <a:endParaRPr lang="fr-CA" noProof="1">
              <a:solidFill>
                <a:srgbClr val="000000"/>
              </a:solidFill>
              <a:latin typeface="Arial" panose="020B0604020202020204" pitchFamily="34" charset="0"/>
              <a:cs typeface="Arial" panose="020B0604020202020204" pitchFamily="34" charset="0"/>
            </a:endParaRPr>
          </a:p>
        </p:txBody>
      </p:sp>
      <p:sp>
        <p:nvSpPr>
          <p:cNvPr id="185369" name="Rectangle 25"/>
          <p:cNvSpPr>
            <a:spLocks noChangeArrowheads="1"/>
          </p:cNvSpPr>
          <p:nvPr/>
        </p:nvSpPr>
        <p:spPr bwMode="auto">
          <a:xfrm>
            <a:off x="5486400" y="5486400"/>
            <a:ext cx="3810000" cy="381000"/>
          </a:xfrm>
          <a:prstGeom prst="rect">
            <a:avLst/>
          </a:prstGeom>
          <a:solidFill>
            <a:srgbClr val="FFFF00"/>
          </a:solidFill>
          <a:ln w="63500">
            <a:solidFill>
              <a:srgbClr val="000000"/>
            </a:solidFill>
            <a:miter lim="800000"/>
            <a:headEnd/>
            <a:tailEnd/>
          </a:ln>
        </p:spPr>
        <p:txBody>
          <a:bodyPr wrap="none" anchor="ctr"/>
          <a:lstStyle/>
          <a:p>
            <a:endParaRPr lang="fr-CA" noProof="1">
              <a:solidFill>
                <a:srgbClr val="000000"/>
              </a:solidFill>
              <a:latin typeface="Arial" panose="020B0604020202020204" pitchFamily="34" charset="0"/>
              <a:cs typeface="Arial" panose="020B0604020202020204" pitchFamily="34" charset="0"/>
            </a:endParaRPr>
          </a:p>
        </p:txBody>
      </p:sp>
      <p:sp>
        <p:nvSpPr>
          <p:cNvPr id="185370" name="Rectangle 26"/>
          <p:cNvSpPr>
            <a:spLocks noChangeArrowheads="1"/>
          </p:cNvSpPr>
          <p:nvPr/>
        </p:nvSpPr>
        <p:spPr bwMode="auto">
          <a:xfrm>
            <a:off x="2590800" y="4724400"/>
            <a:ext cx="2895600" cy="762000"/>
          </a:xfrm>
          <a:prstGeom prst="rect">
            <a:avLst/>
          </a:prstGeom>
          <a:solidFill>
            <a:srgbClr val="EAEAEA"/>
          </a:solidFill>
          <a:ln w="63500">
            <a:solidFill>
              <a:srgbClr val="000000"/>
            </a:solidFill>
            <a:miter lim="800000"/>
            <a:headEnd/>
            <a:tailEnd/>
          </a:ln>
        </p:spPr>
        <p:txBody>
          <a:bodyPr wrap="none" anchor="ctr"/>
          <a:lstStyle/>
          <a:p>
            <a:endParaRPr lang="fr-CA" noProof="1">
              <a:solidFill>
                <a:srgbClr val="000000"/>
              </a:solidFill>
              <a:latin typeface="Arial" panose="020B0604020202020204" pitchFamily="34" charset="0"/>
              <a:cs typeface="Arial" panose="020B0604020202020204" pitchFamily="34" charset="0"/>
            </a:endParaRPr>
          </a:p>
        </p:txBody>
      </p:sp>
      <p:sp>
        <p:nvSpPr>
          <p:cNvPr id="185371" name="AutoShape 27"/>
          <p:cNvSpPr>
            <a:spLocks noChangeArrowheads="1"/>
          </p:cNvSpPr>
          <p:nvPr/>
        </p:nvSpPr>
        <p:spPr bwMode="auto">
          <a:xfrm>
            <a:off x="5486400" y="4724400"/>
            <a:ext cx="3810000" cy="762000"/>
          </a:xfrm>
          <a:prstGeom prst="rtTriangle">
            <a:avLst/>
          </a:prstGeom>
          <a:solidFill>
            <a:srgbClr val="EAEAEA"/>
          </a:solidFill>
          <a:ln w="63500">
            <a:solidFill>
              <a:srgbClr val="000000"/>
            </a:solidFill>
            <a:miter lim="800000"/>
            <a:headEnd/>
            <a:tailEnd/>
          </a:ln>
        </p:spPr>
        <p:txBody>
          <a:bodyPr wrap="none" anchor="ctr"/>
          <a:lstStyle/>
          <a:p>
            <a:endParaRPr lang="fr-CA" noProof="1">
              <a:solidFill>
                <a:srgbClr val="000000"/>
              </a:solidFill>
              <a:latin typeface="Arial" panose="020B0604020202020204" pitchFamily="34" charset="0"/>
              <a:cs typeface="Arial" panose="020B0604020202020204" pitchFamily="34" charset="0"/>
            </a:endParaRPr>
          </a:p>
        </p:txBody>
      </p:sp>
      <p:sp>
        <p:nvSpPr>
          <p:cNvPr id="185372" name="Text Box 28"/>
          <p:cNvSpPr txBox="1">
            <a:spLocks noChangeArrowheads="1"/>
          </p:cNvSpPr>
          <p:nvPr/>
        </p:nvSpPr>
        <p:spPr bwMode="auto">
          <a:xfrm>
            <a:off x="5664200" y="5486401"/>
            <a:ext cx="27178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spcBef>
                <a:spcPct val="50000"/>
              </a:spcBef>
            </a:pPr>
            <a:r>
              <a:rPr lang="fr-CA" b="1" noProof="1">
                <a:solidFill>
                  <a:srgbClr val="000000"/>
                </a:solidFill>
                <a:latin typeface="Arial" panose="020B0604020202020204" pitchFamily="34" charset="0"/>
                <a:cs typeface="Arial" panose="020B0604020202020204" pitchFamily="34" charset="0"/>
              </a:rPr>
              <a:t>Intensité élevée</a:t>
            </a:r>
          </a:p>
        </p:txBody>
      </p:sp>
      <p:sp>
        <p:nvSpPr>
          <p:cNvPr id="185373" name="Text Box 29"/>
          <p:cNvSpPr txBox="1">
            <a:spLocks noChangeArrowheads="1"/>
          </p:cNvSpPr>
          <p:nvPr/>
        </p:nvSpPr>
        <p:spPr bwMode="auto">
          <a:xfrm>
            <a:off x="5375275" y="5029201"/>
            <a:ext cx="208915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spcBef>
                <a:spcPct val="50000"/>
              </a:spcBef>
            </a:pPr>
            <a:r>
              <a:rPr lang="fr-CA" b="1" noProof="1">
                <a:solidFill>
                  <a:srgbClr val="000000"/>
                </a:solidFill>
                <a:latin typeface="Arial" panose="020B0604020202020204" pitchFamily="34" charset="0"/>
                <a:cs typeface="Arial" panose="020B0604020202020204" pitchFamily="34" charset="0"/>
              </a:rPr>
              <a:t>Intensité faible</a:t>
            </a:r>
          </a:p>
        </p:txBody>
      </p:sp>
      <p:sp>
        <p:nvSpPr>
          <p:cNvPr id="30" name="ZoneTexte 29"/>
          <p:cNvSpPr txBox="1"/>
          <p:nvPr/>
        </p:nvSpPr>
        <p:spPr>
          <a:xfrm>
            <a:off x="2495550" y="620713"/>
            <a:ext cx="5775940" cy="1200329"/>
          </a:xfrm>
          <a:prstGeom prst="rect">
            <a:avLst/>
          </a:prstGeom>
          <a:noFill/>
        </p:spPr>
        <p:txBody>
          <a:bodyPr wrap="none">
            <a:spAutoFit/>
          </a:bodyPr>
          <a:lstStyle>
            <a:lvl1pPr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b="1" noProof="1">
                <a:solidFill>
                  <a:srgbClr val="002060"/>
                </a:solidFill>
                <a:effectLst>
                  <a:outerShdw blurRad="38100" dist="38100" dir="2700000" algn="tl">
                    <a:srgbClr val="DDDDDD"/>
                  </a:outerShdw>
                </a:effectLst>
                <a:latin typeface="Arial" panose="020B0604020202020204" pitchFamily="34" charset="0"/>
                <a:cs typeface="Arial" panose="020B0604020202020204" pitchFamily="34" charset="0"/>
              </a:rPr>
              <a:t>Volume total:                		réduit (40 à 60 %)</a:t>
            </a:r>
          </a:p>
          <a:p>
            <a:pPr eaLnBrk="1" hangingPunct="1"/>
            <a:r>
              <a:rPr lang="fr-CA" b="1" noProof="1">
                <a:solidFill>
                  <a:srgbClr val="002060"/>
                </a:solidFill>
                <a:effectLst>
                  <a:outerShdw blurRad="38100" dist="38100" dir="2700000" algn="tl">
                    <a:srgbClr val="DDDDDD"/>
                  </a:outerShdw>
                </a:effectLst>
                <a:latin typeface="Arial" panose="020B0604020202020204" pitchFamily="34" charset="0"/>
                <a:cs typeface="Arial" panose="020B0604020202020204" pitchFamily="34" charset="0"/>
              </a:rPr>
              <a:t>Volume à intensité élevée: 	maintenu</a:t>
            </a:r>
          </a:p>
          <a:p>
            <a:pPr eaLnBrk="1" hangingPunct="1"/>
            <a:r>
              <a:rPr lang="fr-CA" b="1" noProof="1">
                <a:solidFill>
                  <a:srgbClr val="002060"/>
                </a:solidFill>
                <a:effectLst>
                  <a:outerShdw blurRad="38100" dist="38100" dir="2700000" algn="tl">
                    <a:srgbClr val="DDDDDD"/>
                  </a:outerShdw>
                </a:effectLst>
                <a:latin typeface="Arial" panose="020B0604020202020204" pitchFamily="34" charset="0"/>
                <a:cs typeface="Arial" panose="020B0604020202020204" pitchFamily="34" charset="0"/>
              </a:rPr>
              <a:t>Degré de difficulté:        		réduit</a:t>
            </a:r>
          </a:p>
          <a:p>
            <a:pPr eaLnBrk="1" hangingPunct="1"/>
            <a:r>
              <a:rPr lang="fr-CA" b="1" noProof="1">
                <a:solidFill>
                  <a:srgbClr val="002060"/>
                </a:solidFill>
                <a:effectLst>
                  <a:outerShdw blurRad="38100" dist="38100" dir="2700000" algn="tl">
                    <a:srgbClr val="DDDDDD"/>
                  </a:outerShdw>
                </a:effectLst>
                <a:latin typeface="Arial" panose="020B0604020202020204" pitchFamily="34" charset="0"/>
                <a:cs typeface="Arial" panose="020B0604020202020204" pitchFamily="34" charset="0"/>
              </a:rPr>
              <a:t>Excentrique			0 !</a:t>
            </a:r>
          </a:p>
        </p:txBody>
      </p:sp>
      <p:sp>
        <p:nvSpPr>
          <p:cNvPr id="32" name="ZoneTexte 31">
            <a:extLst>
              <a:ext uri="{FF2B5EF4-FFF2-40B4-BE49-F238E27FC236}">
                <a16:creationId xmlns:a16="http://schemas.microsoft.com/office/drawing/2014/main" id="{F86CDF20-630B-9449-9B4F-37F3658095DD}"/>
              </a:ext>
            </a:extLst>
          </p:cNvPr>
          <p:cNvSpPr txBox="1"/>
          <p:nvPr/>
        </p:nvSpPr>
        <p:spPr>
          <a:xfrm>
            <a:off x="4549827" y="209490"/>
            <a:ext cx="1825253" cy="584775"/>
          </a:xfrm>
          <a:prstGeom prst="rect">
            <a:avLst/>
          </a:prstGeom>
          <a:noFill/>
        </p:spPr>
        <p:txBody>
          <a:bodyPr wrap="square">
            <a:spAutoFit/>
          </a:bodyPr>
          <a:lstStyle/>
          <a:p>
            <a:r>
              <a:rPr lang="fr-CA" sz="3200" noProof="1">
                <a:solidFill>
                  <a:srgbClr val="002060"/>
                </a:solidFill>
              </a:rPr>
              <a:t>Affûtage</a:t>
            </a:r>
            <a:endParaRPr lang="fr-CA" noProof="1">
              <a:solidFill>
                <a:srgbClr val="002060"/>
              </a:solidFill>
            </a:endParaRPr>
          </a:p>
        </p:txBody>
      </p:sp>
      <p:pic>
        <p:nvPicPr>
          <p:cNvPr id="2" name="Picture 16" descr="A picture containing logo&#10;&#10;Description automatically generated">
            <a:extLst>
              <a:ext uri="{FF2B5EF4-FFF2-40B4-BE49-F238E27FC236}">
                <a16:creationId xmlns:a16="http://schemas.microsoft.com/office/drawing/2014/main" id="{6E978B50-6C7F-5EFE-91B7-31A3930B674E}"/>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645214637"/>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49896-47B0-7014-1CE2-A81B702391C1}"/>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C8E2A392-6D3C-514B-9935-DB7EEE5B95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1072DA4D-AEC6-62AE-023D-6763C0A38BD6}"/>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83CF7BD2-2268-C343-0575-9FD70C95EAF2}"/>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800CA3DB-751E-E421-ADF5-870DF93652B4}"/>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u="sng"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BB808E97-D2C1-190B-471B-8B8FFE2442DE}"/>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2821464008"/>
      </p:ext>
    </p:extLst>
  </p:cSld>
  <p:clrMapOvr>
    <a:masterClrMapping/>
  </p:clrMapOvr>
  <p:transitio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53584" y="-1323975"/>
            <a:ext cx="14499168" cy="869791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3" name="ZoneTexte 2"/>
          <p:cNvSpPr txBox="1">
            <a:spLocks noChangeArrowheads="1"/>
          </p:cNvSpPr>
          <p:nvPr/>
        </p:nvSpPr>
        <p:spPr bwMode="auto">
          <a:xfrm>
            <a:off x="5755217" y="869950"/>
            <a:ext cx="5090583" cy="954107"/>
          </a:xfrm>
          <a:prstGeom prst="rect">
            <a:avLst/>
          </a:prstGeom>
          <a:noFill/>
          <a:ln w="19050">
            <a:solidFill>
              <a:schemeClr val="tx1"/>
            </a:solidFill>
            <a:miter lim="800000"/>
            <a:headEnd/>
            <a:tailEnd/>
          </a:ln>
        </p:spPr>
        <p:txBody>
          <a:bodyPr wrap="square">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eaLnBrk="1" hangingPunct="1"/>
            <a:r>
              <a:rPr lang="fr-CA" sz="2800" noProof="1">
                <a:solidFill>
                  <a:schemeClr val="tx2">
                    <a:lumMod val="75000"/>
                    <a:lumOff val="25000"/>
                  </a:schemeClr>
                </a:solidFill>
                <a:latin typeface="+mn-lt"/>
              </a:rPr>
              <a:t>Pas de </a:t>
            </a:r>
            <a:r>
              <a:rPr lang="fr-CA" sz="2800" i="1" noProof="1">
                <a:solidFill>
                  <a:schemeClr val="tx2">
                    <a:lumMod val="75000"/>
                    <a:lumOff val="25000"/>
                  </a:schemeClr>
                </a:solidFill>
                <a:latin typeface="+mn-lt"/>
              </a:rPr>
              <a:t>distance training</a:t>
            </a:r>
          </a:p>
          <a:p>
            <a:pPr eaLnBrk="1" hangingPunct="1"/>
            <a:r>
              <a:rPr lang="fr-CA" sz="2800" noProof="1">
                <a:solidFill>
                  <a:schemeClr val="tx2">
                    <a:lumMod val="75000"/>
                    <a:lumOff val="25000"/>
                  </a:schemeClr>
                </a:solidFill>
                <a:latin typeface="+mn-lt"/>
              </a:rPr>
              <a:t>Pour VO</a:t>
            </a:r>
            <a:r>
              <a:rPr lang="fr-CA" sz="2800" baseline="-25000" noProof="1">
                <a:solidFill>
                  <a:schemeClr val="tx2">
                    <a:lumMod val="75000"/>
                    <a:lumOff val="25000"/>
                  </a:schemeClr>
                </a:solidFill>
                <a:latin typeface="+mn-lt"/>
              </a:rPr>
              <a:t>2</a:t>
            </a:r>
            <a:r>
              <a:rPr lang="fr-CA" sz="2800" noProof="1">
                <a:solidFill>
                  <a:schemeClr val="tx2">
                    <a:lumMod val="75000"/>
                    <a:lumOff val="25000"/>
                  </a:schemeClr>
                </a:solidFill>
                <a:latin typeface="+mn-lt"/>
              </a:rPr>
              <a:t>max: EPI, surtout EPIC</a:t>
            </a:r>
          </a:p>
        </p:txBody>
      </p:sp>
      <p:pic>
        <p:nvPicPr>
          <p:cNvPr id="2" name="Picture 16" descr="A picture containing logo&#10;&#10;Description automatically generated">
            <a:extLst>
              <a:ext uri="{FF2B5EF4-FFF2-40B4-BE49-F238E27FC236}">
                <a16:creationId xmlns:a16="http://schemas.microsoft.com/office/drawing/2014/main" id="{6E0CB13D-895F-126E-FB1E-4F2357AF250C}"/>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462878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0F1FC-29B2-1680-AC51-D554DFD690DA}"/>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1A17EB2A-FB6A-B4B7-23F8-304A8B19F5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94766AEE-9835-FDF1-4E9C-654DDEA93410}"/>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314A15DE-906D-5238-F11A-FDA2CFC86892}"/>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A9863251-FB04-558B-41A3-C1815650AF67}"/>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u="sng"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C558CCC1-9D29-3D21-B2AF-ACE6BED4AE1E}"/>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781213424"/>
      </p:ext>
    </p:extLst>
  </p:cSld>
  <p:clrMapOvr>
    <a:masterClrMapping/>
  </p:clrMapOvr>
  <p:transitio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5" descr="http://www.olympic.org/Assets/MediaPlayer/Photos/2012/London/Athletics/11_08_12_Athletics_150160134_hd.jpg">
            <a:extLst>
              <a:ext uri="{FF2B5EF4-FFF2-40B4-BE49-F238E27FC236}">
                <a16:creationId xmlns:a16="http://schemas.microsoft.com/office/drawing/2014/main" id="{424A845A-2FFF-D062-D7E8-AD09B20614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31529"/>
            <a:ext cx="12192000" cy="8889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892" name="Content Placeholder 2">
            <a:extLst>
              <a:ext uri="{FF2B5EF4-FFF2-40B4-BE49-F238E27FC236}">
                <a16:creationId xmlns:a16="http://schemas.microsoft.com/office/drawing/2014/main" id="{891D0F73-D51B-F379-3D99-0BA2C861DC20}"/>
              </a:ext>
            </a:extLst>
          </p:cNvPr>
          <p:cNvSpPr>
            <a:spLocks noGrp="1"/>
          </p:cNvSpPr>
          <p:nvPr>
            <p:ph sz="quarter" idx="1"/>
          </p:nvPr>
        </p:nvSpPr>
        <p:spPr>
          <a:xfrm>
            <a:off x="4229100" y="3746501"/>
            <a:ext cx="4660900" cy="2714625"/>
          </a:xfrm>
          <a:noFill/>
        </p:spPr>
        <p:txBody>
          <a:bodyPr>
            <a:normAutofit fontScale="92500" lnSpcReduction="10000"/>
          </a:bodyPr>
          <a:lstStyle/>
          <a:p>
            <a:pPr lvl="1">
              <a:buClrTx/>
            </a:pPr>
            <a:r>
              <a:rPr lang="fr-CA" sz="3000" noProof="1">
                <a:solidFill>
                  <a:schemeClr val="bg1"/>
                </a:solidFill>
              </a:rPr>
              <a:t>Nécessaire ?</a:t>
            </a:r>
          </a:p>
          <a:p>
            <a:pPr lvl="1"/>
            <a:r>
              <a:rPr lang="fr-CA" sz="3000" noProof="1">
                <a:solidFill>
                  <a:schemeClr val="bg1"/>
                </a:solidFill>
              </a:rPr>
              <a:t>D’abord spécifique</a:t>
            </a:r>
          </a:p>
          <a:p>
            <a:pPr lvl="1">
              <a:buClrTx/>
            </a:pPr>
            <a:r>
              <a:rPr lang="fr-CA" sz="3000" noProof="1">
                <a:solidFill>
                  <a:schemeClr val="bg1"/>
                </a:solidFill>
              </a:rPr>
              <a:t>EPIC</a:t>
            </a:r>
          </a:p>
          <a:p>
            <a:pPr lvl="1">
              <a:buClrTx/>
            </a:pPr>
            <a:r>
              <a:rPr lang="fr-CA" sz="3000" noProof="1">
                <a:solidFill>
                  <a:schemeClr val="bg1"/>
                </a:solidFill>
              </a:rPr>
              <a:t>Vélo</a:t>
            </a:r>
          </a:p>
          <a:p>
            <a:pPr lvl="1">
              <a:buClrTx/>
            </a:pPr>
            <a:r>
              <a:rPr lang="fr-CA" sz="3000" noProof="1">
                <a:solidFill>
                  <a:schemeClr val="bg1"/>
                </a:solidFill>
              </a:rPr>
              <a:t>3 / sem</a:t>
            </a:r>
          </a:p>
          <a:p>
            <a:pPr lvl="1">
              <a:buClrTx/>
            </a:pPr>
            <a:r>
              <a:rPr lang="fr-CA" sz="3000" noProof="1">
                <a:solidFill>
                  <a:schemeClr val="bg1"/>
                </a:solidFill>
              </a:rPr>
              <a:t>20-30 min</a:t>
            </a:r>
          </a:p>
        </p:txBody>
      </p:sp>
      <p:pic>
        <p:nvPicPr>
          <p:cNvPr id="2" name="Picture 16" descr="A picture containing logo&#10;&#10;Description automatically generated">
            <a:extLst>
              <a:ext uri="{FF2B5EF4-FFF2-40B4-BE49-F238E27FC236}">
                <a16:creationId xmlns:a16="http://schemas.microsoft.com/office/drawing/2014/main" id="{385E48D6-EDD1-E1C7-1D0E-BDD607787570}"/>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64762948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57186-CDB2-EC62-96A1-DCE789A1F992}"/>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E1117024-8A8E-02D9-0A31-8408CAA2FD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C86605FA-6784-EB5C-F4C8-242441ED3352}"/>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325B2430-4E1F-B857-4993-07D2BBBF24C6}"/>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5D8F795C-3140-2A3C-75B3-6FE60C3974FB}"/>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u="sng"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814530FF-9005-4C47-7710-EE27504FF8E9}"/>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2542273871"/>
      </p:ext>
    </p:extLst>
  </p:cSld>
  <p:clrMapOvr>
    <a:masterClrMapping/>
  </p:clrMapOvr>
  <p:transitio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2" descr="TRAIL - ULTRA MARATHON DE LA TRANSVULCANIA. François D'Haene sixième">
            <a:extLst>
              <a:ext uri="{FF2B5EF4-FFF2-40B4-BE49-F238E27FC236}">
                <a16:creationId xmlns:a16="http://schemas.microsoft.com/office/drawing/2014/main" id="{7BE4DD0C-ECF6-189F-B0BC-E799FF34BAE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9" y="0"/>
            <a:ext cx="12219123" cy="8598568"/>
          </a:xfrm>
          <a:prstGeom prst="rect">
            <a:avLst/>
          </a:prstGeom>
          <a:noFill/>
          <a:extLst>
            <a:ext uri="{909E8E84-426E-40DD-AFC4-6F175D3DCCD1}">
              <a14:hiddenFill xmlns:a14="http://schemas.microsoft.com/office/drawing/2010/main">
                <a:solidFill>
                  <a:srgbClr val="FFFFFF"/>
                </a:solidFill>
              </a14:hiddenFill>
            </a:ext>
          </a:extLst>
        </p:spPr>
      </p:pic>
      <p:sp>
        <p:nvSpPr>
          <p:cNvPr id="5" name="Espace réservé du numéro de diapositive 4">
            <a:extLst>
              <a:ext uri="{FF2B5EF4-FFF2-40B4-BE49-F238E27FC236}">
                <a16:creationId xmlns:a16="http://schemas.microsoft.com/office/drawing/2014/main" id="{A819F217-FABD-4747-B16E-A5DD33E6A113}"/>
              </a:ext>
            </a:extLst>
          </p:cNvPr>
          <p:cNvSpPr>
            <a:spLocks noGrp="1"/>
          </p:cNvSpPr>
          <p:nvPr>
            <p:ph type="sldNum" sz="quarter" idx="12"/>
          </p:nvPr>
        </p:nvSpPr>
        <p:spPr>
          <a:xfrm>
            <a:off x="9488338" y="5624513"/>
            <a:ext cx="551012" cy="273844"/>
          </a:xfrm>
        </p:spPr>
        <p:txBody>
          <a:bodyPr vert="horz" lIns="68580" tIns="34290" rIns="68580" bIns="34290" rtlCol="0" anchor="ctr">
            <a:normAutofit/>
          </a:bodyPr>
          <a:lstStyle/>
          <a:p>
            <a:pPr defTabSz="685800">
              <a:spcAft>
                <a:spcPts val="450"/>
              </a:spcAft>
              <a:defRPr/>
            </a:pPr>
            <a:r>
              <a:rPr lang="fr-CA" sz="900" noProof="1">
                <a:solidFill>
                  <a:srgbClr val="404040">
                    <a:tint val="75000"/>
                  </a:srgbClr>
                </a:solidFill>
                <a:latin typeface="Arial" panose="020B0604020202020204" pitchFamily="34" charset="0"/>
                <a:cs typeface="Arial" panose="020B0604020202020204" pitchFamily="34" charset="0"/>
              </a:rPr>
              <a:t>[</a:t>
            </a:r>
            <a:fld id="{F9AD2997-E303-45B2-BEE4-0CF1611D59BF}" type="slidenum">
              <a:rPr lang="fr-CA" sz="900" noProof="1" smtClean="0">
                <a:solidFill>
                  <a:srgbClr val="404040">
                    <a:tint val="75000"/>
                  </a:srgbClr>
                </a:solidFill>
                <a:latin typeface="Arial" panose="020B0604020202020204" pitchFamily="34" charset="0"/>
                <a:cs typeface="Arial" panose="020B0604020202020204" pitchFamily="34" charset="0"/>
              </a:rPr>
              <a:pPr defTabSz="685800">
                <a:spcAft>
                  <a:spcPts val="450"/>
                </a:spcAft>
                <a:defRPr/>
              </a:pPr>
              <a:t>54</a:t>
            </a:fld>
            <a:r>
              <a:rPr lang="fr-CA" sz="900" noProof="1">
                <a:solidFill>
                  <a:srgbClr val="404040">
                    <a:tint val="75000"/>
                  </a:srgbClr>
                </a:solidFill>
                <a:latin typeface="Arial" panose="020B0604020202020204" pitchFamily="34" charset="0"/>
                <a:cs typeface="Arial" panose="020B0604020202020204" pitchFamily="34" charset="0"/>
              </a:rPr>
              <a:t>]</a:t>
            </a:r>
          </a:p>
        </p:txBody>
      </p:sp>
      <p:sp>
        <p:nvSpPr>
          <p:cNvPr id="10" name="Espace réservé du contenu 2">
            <a:extLst>
              <a:ext uri="{FF2B5EF4-FFF2-40B4-BE49-F238E27FC236}">
                <a16:creationId xmlns:a16="http://schemas.microsoft.com/office/drawing/2014/main" id="{2907BF13-BAF7-9C47-9B3A-99BF1E4DB91E}"/>
              </a:ext>
            </a:extLst>
          </p:cNvPr>
          <p:cNvSpPr txBox="1">
            <a:spLocks/>
          </p:cNvSpPr>
          <p:nvPr/>
        </p:nvSpPr>
        <p:spPr>
          <a:xfrm>
            <a:off x="2324100" y="2085784"/>
            <a:ext cx="3293402" cy="1472070"/>
          </a:xfrm>
          <a:prstGeom prst="rect">
            <a:avLst/>
          </a:prstGeom>
        </p:spPr>
        <p:txBody>
          <a:bodyPr vert="horz" lIns="68580" tIns="34290" rIns="68580" bIns="34290" rtlCol="0">
            <a:noAutofit/>
          </a:bodyPr>
          <a:lstStyle>
            <a:lvl1pPr marL="342900" indent="-342900" algn="l" defTabSz="914400" rtl="0" eaLnBrk="1" latinLnBrk="0" hangingPunct="1">
              <a:spcBef>
                <a:spcPct val="20000"/>
              </a:spcBef>
              <a:buClr>
                <a:srgbClr val="DC9C2B"/>
              </a:buClr>
              <a:buFont typeface="Arial" pitchFamily="34" charset="0"/>
              <a:buChar char="•"/>
              <a:defRPr sz="3200" b="0" i="0" kern="1200">
                <a:solidFill>
                  <a:srgbClr val="003F71"/>
                </a:solidFill>
                <a:latin typeface="Berthold Akzidenz Grotesk BE" charset="0"/>
                <a:ea typeface="Berthold Akzidenz Grotesk BE" charset="0"/>
                <a:cs typeface="Berthold Akzidenz Grotesk BE" charset="0"/>
              </a:defRPr>
            </a:lvl1pPr>
            <a:lvl2pPr marL="742950" indent="-285750" algn="l" defTabSz="914400" rtl="0" eaLnBrk="1" latinLnBrk="0" hangingPunct="1">
              <a:spcBef>
                <a:spcPct val="20000"/>
              </a:spcBef>
              <a:buClr>
                <a:srgbClr val="DC9C2B"/>
              </a:buClr>
              <a:buFont typeface="Arial" pitchFamily="34" charset="0"/>
              <a:buChar char="–"/>
              <a:defRPr sz="2800" b="0" i="0" kern="1200">
                <a:solidFill>
                  <a:srgbClr val="003F71"/>
                </a:solidFill>
                <a:latin typeface="Berthold Akzidenz Grotesk BE" charset="0"/>
                <a:ea typeface="Berthold Akzidenz Grotesk BE" charset="0"/>
                <a:cs typeface="Berthold Akzidenz Grotesk BE" charset="0"/>
              </a:defRPr>
            </a:lvl2pPr>
            <a:lvl3pPr marL="1143000" indent="-228600" algn="l" defTabSz="914400" rtl="0" eaLnBrk="1" latinLnBrk="0" hangingPunct="1">
              <a:spcBef>
                <a:spcPct val="20000"/>
              </a:spcBef>
              <a:buClr>
                <a:srgbClr val="DC9C2B"/>
              </a:buClr>
              <a:buFont typeface="Arial" pitchFamily="34" charset="0"/>
              <a:buChar char="•"/>
              <a:defRPr sz="2400" b="0" i="0" kern="1200">
                <a:solidFill>
                  <a:srgbClr val="003F71"/>
                </a:solidFill>
                <a:latin typeface="Berthold Akzidenz Grotesk BE" charset="0"/>
                <a:ea typeface="Berthold Akzidenz Grotesk BE" charset="0"/>
                <a:cs typeface="Berthold Akzidenz Grotesk BE" charset="0"/>
              </a:defRPr>
            </a:lvl3pPr>
            <a:lvl4pPr marL="1600200" indent="-228600" algn="l" defTabSz="914400" rtl="0" eaLnBrk="1" latinLnBrk="0" hangingPunct="1">
              <a:spcBef>
                <a:spcPct val="20000"/>
              </a:spcBef>
              <a:buClr>
                <a:srgbClr val="DC9C2B"/>
              </a:buClr>
              <a:buFont typeface="Arial" pitchFamily="34" charset="0"/>
              <a:buChar char="–"/>
              <a:defRPr sz="2000" b="0" i="0" kern="1200">
                <a:solidFill>
                  <a:srgbClr val="003F71"/>
                </a:solidFill>
                <a:latin typeface="Berthold Akzidenz Grotesk BE" charset="0"/>
                <a:ea typeface="Berthold Akzidenz Grotesk BE" charset="0"/>
                <a:cs typeface="Berthold Akzidenz Grotesk BE" charset="0"/>
              </a:defRPr>
            </a:lvl4pPr>
            <a:lvl5pPr marL="2057400" indent="-228600" algn="l" defTabSz="914400" rtl="0" eaLnBrk="1" latinLnBrk="0" hangingPunct="1">
              <a:spcBef>
                <a:spcPct val="20000"/>
              </a:spcBef>
              <a:buClr>
                <a:srgbClr val="DC9C2B"/>
              </a:buClr>
              <a:buFont typeface="Arial" pitchFamily="34" charset="0"/>
              <a:buChar char="»"/>
              <a:defRPr sz="2000" b="0" i="0" kern="1200">
                <a:solidFill>
                  <a:srgbClr val="003F71"/>
                </a:solidFill>
                <a:latin typeface="Berthold Akzidenz Grotesk BE" charset="0"/>
                <a:ea typeface="Berthold Akzidenz Grotesk BE" charset="0"/>
                <a:cs typeface="Berthold Akzidenz Grotesk BE"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Clr>
                <a:srgbClr val="002F5E"/>
              </a:buClr>
              <a:buNone/>
              <a:defRPr/>
            </a:pPr>
            <a:endParaRPr lang="fr-CA" sz="1800" noProof="1"/>
          </a:p>
        </p:txBody>
      </p:sp>
      <p:pic>
        <p:nvPicPr>
          <p:cNvPr id="7" name="Picture 16" descr="A picture containing logo&#10;&#10;Description automatically generated">
            <a:extLst>
              <a:ext uri="{FF2B5EF4-FFF2-40B4-BE49-F238E27FC236}">
                <a16:creationId xmlns:a16="http://schemas.microsoft.com/office/drawing/2014/main" id="{A1DBBF65-C624-8328-5404-470C2DB4AC86}"/>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0DD42BF6-D68D-6DAE-A79D-80584BB8894C}"/>
              </a:ext>
            </a:extLst>
          </p:cNvPr>
          <p:cNvSpPr txBox="1"/>
          <p:nvPr/>
        </p:nvSpPr>
        <p:spPr>
          <a:xfrm>
            <a:off x="1254573" y="2112705"/>
            <a:ext cx="2406108" cy="3785652"/>
          </a:xfrm>
          <a:prstGeom prst="rect">
            <a:avLst/>
          </a:prstGeom>
          <a:noFill/>
        </p:spPr>
        <p:txBody>
          <a:bodyPr wrap="none" rtlCol="0">
            <a:spAutoFit/>
          </a:bodyPr>
          <a:lstStyle/>
          <a:p>
            <a:pPr algn="ctr"/>
            <a:r>
              <a:rPr lang="fr-CA" sz="4000" u="sng" noProof="1">
                <a:solidFill>
                  <a:schemeClr val="bg1"/>
                </a:solidFill>
              </a:rPr>
              <a:t>Muscu</a:t>
            </a:r>
          </a:p>
          <a:p>
            <a:r>
              <a:rPr lang="fr-CA" sz="4000" noProof="1">
                <a:solidFill>
                  <a:schemeClr val="bg1"/>
                </a:solidFill>
              </a:rPr>
              <a:t>Tous !</a:t>
            </a:r>
          </a:p>
          <a:p>
            <a:r>
              <a:rPr lang="fr-CA" sz="4000" noProof="1">
                <a:solidFill>
                  <a:schemeClr val="bg1"/>
                </a:solidFill>
              </a:rPr>
              <a:t>Blessure</a:t>
            </a:r>
          </a:p>
          <a:p>
            <a:r>
              <a:rPr lang="fr-CA" sz="4000" noProof="1">
                <a:solidFill>
                  <a:schemeClr val="bg1"/>
                </a:solidFill>
              </a:rPr>
              <a:t>Posture</a:t>
            </a:r>
          </a:p>
          <a:p>
            <a:r>
              <a:rPr lang="fr-CA" sz="4000" noProof="1">
                <a:solidFill>
                  <a:schemeClr val="bg1"/>
                </a:solidFill>
              </a:rPr>
              <a:t>Tonus</a:t>
            </a:r>
          </a:p>
          <a:p>
            <a:r>
              <a:rPr lang="fr-CA" sz="4000" b="1" noProof="1">
                <a:solidFill>
                  <a:schemeClr val="bg1"/>
                </a:solidFill>
              </a:rPr>
              <a:t>Efficacité</a:t>
            </a:r>
          </a:p>
        </p:txBody>
      </p:sp>
      <p:sp>
        <p:nvSpPr>
          <p:cNvPr id="3" name="ZoneTexte 2">
            <a:extLst>
              <a:ext uri="{FF2B5EF4-FFF2-40B4-BE49-F238E27FC236}">
                <a16:creationId xmlns:a16="http://schemas.microsoft.com/office/drawing/2014/main" id="{29740E56-8D6D-82E8-3E04-E1D854C0EF4A}"/>
              </a:ext>
            </a:extLst>
          </p:cNvPr>
          <p:cNvSpPr txBox="1"/>
          <p:nvPr/>
        </p:nvSpPr>
        <p:spPr>
          <a:xfrm>
            <a:off x="7350271" y="2085784"/>
            <a:ext cx="3817968" cy="3170099"/>
          </a:xfrm>
          <a:prstGeom prst="rect">
            <a:avLst/>
          </a:prstGeom>
          <a:noFill/>
        </p:spPr>
        <p:txBody>
          <a:bodyPr wrap="none" rtlCol="0">
            <a:spAutoFit/>
          </a:bodyPr>
          <a:lstStyle/>
          <a:p>
            <a:pPr algn="ctr"/>
            <a:r>
              <a:rPr lang="fr-CA" sz="4000" u="sng" noProof="1">
                <a:solidFill>
                  <a:schemeClr val="bg1"/>
                </a:solidFill>
              </a:rPr>
              <a:t>Efficacité</a:t>
            </a:r>
          </a:p>
          <a:p>
            <a:r>
              <a:rPr lang="fr-CA" sz="4000" noProof="1">
                <a:solidFill>
                  <a:schemeClr val="bg1"/>
                </a:solidFill>
              </a:rPr>
              <a:t>Charges élevées</a:t>
            </a:r>
          </a:p>
          <a:p>
            <a:r>
              <a:rPr lang="fr-CA" sz="4000" noProof="1">
                <a:solidFill>
                  <a:schemeClr val="bg1"/>
                </a:solidFill>
              </a:rPr>
              <a:t>Vitesse</a:t>
            </a:r>
          </a:p>
          <a:p>
            <a:r>
              <a:rPr lang="fr-CA" sz="4000" noProof="1">
                <a:solidFill>
                  <a:schemeClr val="bg1"/>
                </a:solidFill>
              </a:rPr>
              <a:t>Angles divers</a:t>
            </a:r>
          </a:p>
          <a:p>
            <a:r>
              <a:rPr lang="fr-CA" sz="4000" noProof="1">
                <a:solidFill>
                  <a:schemeClr val="bg1"/>
                </a:solidFill>
              </a:rPr>
              <a:t>1 jambe</a:t>
            </a:r>
          </a:p>
        </p:txBody>
      </p:sp>
    </p:spTree>
    <p:extLst>
      <p:ext uri="{BB962C8B-B14F-4D97-AF65-F5344CB8AC3E}">
        <p14:creationId xmlns:p14="http://schemas.microsoft.com/office/powerpoint/2010/main" val="3088617131"/>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p:txBody>
          <a:bodyPr/>
          <a:lstStyle/>
          <a:p>
            <a:pPr eaLnBrk="1" hangingPunct="1"/>
            <a:r>
              <a:rPr lang="fr-CA" noProof="1">
                <a:latin typeface="Comic Sans MS" panose="030F0702030302020204" pitchFamily="66" charset="0"/>
              </a:rPr>
              <a:t>Muscu-turbo</a:t>
            </a:r>
          </a:p>
        </p:txBody>
      </p:sp>
      <p:sp>
        <p:nvSpPr>
          <p:cNvPr id="119811" name="Rectangle 3"/>
          <p:cNvSpPr>
            <a:spLocks noGrp="1" noChangeArrowheads="1"/>
          </p:cNvSpPr>
          <p:nvPr>
            <p:ph type="body" idx="1"/>
          </p:nvPr>
        </p:nvSpPr>
        <p:spPr>
          <a:xfrm>
            <a:off x="3781425" y="1412876"/>
            <a:ext cx="4618038" cy="4525963"/>
          </a:xfrm>
        </p:spPr>
        <p:txBody>
          <a:bodyPr/>
          <a:lstStyle/>
          <a:p>
            <a:pPr marL="609600" indent="-609600" algn="ctr">
              <a:buNone/>
            </a:pPr>
            <a:r>
              <a:rPr lang="fr-CA" noProof="1">
                <a:latin typeface="Comic Sans MS" panose="030F0702030302020204" pitchFamily="66" charset="0"/>
              </a:rPr>
              <a:t>5 appareils</a:t>
            </a:r>
          </a:p>
          <a:p>
            <a:pPr marL="609600" indent="-609600">
              <a:buNone/>
            </a:pPr>
            <a:r>
              <a:rPr lang="fr-CA" u="sng" noProof="1">
                <a:latin typeface="Comic Sans MS" panose="030F0702030302020204" pitchFamily="66" charset="0"/>
              </a:rPr>
              <a:t>A</a:t>
            </a:r>
            <a:r>
              <a:rPr lang="fr-CA" noProof="1">
                <a:latin typeface="Comic Sans MS" panose="030F0702030302020204" pitchFamily="66" charset="0"/>
              </a:rPr>
              <a:t>		</a:t>
            </a:r>
            <a:r>
              <a:rPr lang="fr-CA" u="sng" noProof="1">
                <a:latin typeface="Comic Sans MS" panose="030F0702030302020204" pitchFamily="66" charset="0"/>
              </a:rPr>
              <a:t>B</a:t>
            </a:r>
            <a:r>
              <a:rPr lang="fr-CA" noProof="1">
                <a:latin typeface="Comic Sans MS" panose="030F0702030302020204" pitchFamily="66" charset="0"/>
              </a:rPr>
              <a:t>	</a:t>
            </a:r>
            <a:r>
              <a:rPr lang="fr-CA" u="sng" noProof="1">
                <a:latin typeface="Comic Sans MS" panose="030F0702030302020204" pitchFamily="66" charset="0"/>
              </a:rPr>
              <a:t>C</a:t>
            </a:r>
            <a:r>
              <a:rPr lang="fr-CA" noProof="1">
                <a:latin typeface="Comic Sans MS" panose="030F0702030302020204" pitchFamily="66" charset="0"/>
              </a:rPr>
              <a:t>	</a:t>
            </a:r>
            <a:r>
              <a:rPr lang="fr-CA" u="sng" noProof="1">
                <a:latin typeface="Comic Sans MS" panose="030F0702030302020204" pitchFamily="66" charset="0"/>
              </a:rPr>
              <a:t>D</a:t>
            </a:r>
            <a:r>
              <a:rPr lang="fr-CA" noProof="1">
                <a:latin typeface="Comic Sans MS" panose="030F0702030302020204" pitchFamily="66" charset="0"/>
              </a:rPr>
              <a:t>	</a:t>
            </a:r>
            <a:r>
              <a:rPr lang="fr-CA" u="sng" noProof="1">
                <a:latin typeface="Comic Sans MS" panose="030F0702030302020204" pitchFamily="66" charset="0"/>
              </a:rPr>
              <a:t>E</a:t>
            </a:r>
          </a:p>
          <a:p>
            <a:pPr marL="609600" indent="-609600">
              <a:buNone/>
            </a:pPr>
            <a:r>
              <a:rPr lang="fr-CA" noProof="1">
                <a:latin typeface="Comic Sans MS" panose="030F0702030302020204" pitchFamily="66" charset="0"/>
              </a:rPr>
              <a:t>15		15	15	15	15</a:t>
            </a:r>
          </a:p>
          <a:p>
            <a:pPr marL="609600" indent="-609600">
              <a:buNone/>
            </a:pPr>
            <a:r>
              <a:rPr lang="fr-CA" noProof="1">
                <a:latin typeface="Comic Sans MS" panose="030F0702030302020204" pitchFamily="66" charset="0"/>
              </a:rPr>
              <a:t>14		14	14	14	14</a:t>
            </a:r>
          </a:p>
          <a:p>
            <a:pPr marL="609600" indent="-609600">
              <a:buNone/>
            </a:pPr>
            <a:r>
              <a:rPr lang="fr-CA" noProof="1">
                <a:latin typeface="Comic Sans MS" panose="030F0702030302020204" pitchFamily="66" charset="0"/>
              </a:rPr>
              <a:t>13		13	13	13	13</a:t>
            </a:r>
          </a:p>
          <a:p>
            <a:pPr marL="609600" indent="-609600">
              <a:buNone/>
            </a:pPr>
            <a:r>
              <a:rPr lang="fr-CA" noProof="1">
                <a:latin typeface="Comic Sans MS" panose="030F0702030302020204" pitchFamily="66" charset="0"/>
              </a:rPr>
              <a:t>12		12	12	12	12</a:t>
            </a:r>
          </a:p>
          <a:p>
            <a:pPr marL="609600" indent="-609600">
              <a:buNone/>
            </a:pPr>
            <a:r>
              <a:rPr lang="fr-CA" noProof="1">
                <a:latin typeface="Comic Sans MS" panose="030F0702030302020204" pitchFamily="66" charset="0"/>
              </a:rPr>
              <a:t>11		11	11	11	11</a:t>
            </a:r>
          </a:p>
          <a:p>
            <a:pPr marL="609600" indent="-609600">
              <a:buNone/>
            </a:pPr>
            <a:r>
              <a:rPr lang="fr-CA" noProof="1">
                <a:latin typeface="Comic Sans MS" panose="030F0702030302020204" pitchFamily="66" charset="0"/>
              </a:rPr>
              <a:t>10		10	10	10	10</a:t>
            </a:r>
          </a:p>
        </p:txBody>
      </p:sp>
      <p:pic>
        <p:nvPicPr>
          <p:cNvPr id="2" name="Picture 16" descr="A picture containing logo&#10;&#10;Description automatically generated">
            <a:extLst>
              <a:ext uri="{FF2B5EF4-FFF2-40B4-BE49-F238E27FC236}">
                <a16:creationId xmlns:a16="http://schemas.microsoft.com/office/drawing/2014/main" id="{BBF111A5-EFE2-D0EE-0692-01A00607818D}"/>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95366822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18" name="Picture 2">
            <a:extLst>
              <a:ext uri="{FF2B5EF4-FFF2-40B4-BE49-F238E27FC236}">
                <a16:creationId xmlns:a16="http://schemas.microsoft.com/office/drawing/2014/main" id="{40C07E0D-8BE4-3443-9CD2-813CA4242C11}"/>
              </a:ext>
            </a:extLst>
          </p:cNvPr>
          <p:cNvPicPr>
            <a:picLocks noChangeAspect="1" noChangeArrowheads="1"/>
          </p:cNvPicPr>
          <p:nvPr/>
        </p:nvPicPr>
        <p:blipFill>
          <a:blip r:embed="rId2">
            <a:alphaModFix amt="55000"/>
            <a:extLst>
              <a:ext uri="{28A0092B-C50C-407E-A947-70E740481C1C}">
                <a14:useLocalDpi xmlns:a14="http://schemas.microsoft.com/office/drawing/2010/main" val="0"/>
              </a:ext>
            </a:extLst>
          </a:blip>
          <a:srcRect/>
          <a:stretch>
            <a:fillRect/>
          </a:stretch>
        </p:blipFill>
        <p:spPr bwMode="auto">
          <a:xfrm>
            <a:off x="0" y="0"/>
            <a:ext cx="12192000" cy="7620000"/>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1027">
            <a:extLst>
              <a:ext uri="{FF2B5EF4-FFF2-40B4-BE49-F238E27FC236}">
                <a16:creationId xmlns:a16="http://schemas.microsoft.com/office/drawing/2014/main" id="{695C9816-B174-6E20-4FDB-FF97362A3BA5}"/>
              </a:ext>
            </a:extLst>
          </p:cNvPr>
          <p:cNvSpPr txBox="1">
            <a:spLocks noChangeArrowheads="1"/>
          </p:cNvSpPr>
          <p:nvPr/>
        </p:nvSpPr>
        <p:spPr bwMode="auto">
          <a:xfrm>
            <a:off x="1847851" y="1447800"/>
            <a:ext cx="8715375" cy="3276600"/>
          </a:xfrm>
          <a:prstGeom prst="rect">
            <a:avLst/>
          </a:prstGeom>
          <a:noFill/>
          <a:ln w="9525">
            <a:noFill/>
            <a:miter lim="800000"/>
            <a:headEnd/>
            <a:tailEnd/>
          </a:ln>
        </p:spPr>
        <p:txBody>
          <a:bodyPr/>
          <a:lstStyle/>
          <a:p>
            <a:pPr marL="273050" indent="-273050">
              <a:lnSpc>
                <a:spcPct val="90000"/>
              </a:lnSpc>
              <a:spcBef>
                <a:spcPts val="600"/>
              </a:spcBef>
              <a:buClr>
                <a:schemeClr val="tx1"/>
              </a:buClr>
              <a:buSzPct val="76000"/>
              <a:defRPr/>
            </a:pPr>
            <a:r>
              <a:rPr lang="fr-CA" sz="2400" u="sng" noProof="1"/>
              <a:t>Minutes</a:t>
            </a:r>
            <a:r>
              <a:rPr lang="fr-CA" sz="2400" noProof="1"/>
              <a:t>	</a:t>
            </a:r>
            <a:r>
              <a:rPr lang="fr-CA" sz="2400" u="sng" noProof="1"/>
              <a:t>Ex. spéc.</a:t>
            </a:r>
            <a:r>
              <a:rPr lang="fr-CA" sz="2400" noProof="1"/>
              <a:t>	</a:t>
            </a:r>
            <a:r>
              <a:rPr lang="fr-CA" sz="2400" u="sng" noProof="1"/>
              <a:t>Vélo</a:t>
            </a:r>
            <a:r>
              <a:rPr lang="fr-CA" sz="2400" noProof="1"/>
              <a:t>		</a:t>
            </a:r>
            <a:r>
              <a:rPr lang="fr-CA" sz="2400" u="sng" noProof="1"/>
              <a:t>Accent</a:t>
            </a:r>
            <a:endParaRPr lang="fr-CA" sz="2400" noProof="1"/>
          </a:p>
          <a:p>
            <a:pPr marL="273050" indent="-273050">
              <a:lnSpc>
                <a:spcPct val="90000"/>
              </a:lnSpc>
              <a:spcBef>
                <a:spcPts val="600"/>
              </a:spcBef>
              <a:buClr>
                <a:schemeClr val="tx1"/>
              </a:buClr>
              <a:buSzPct val="76000"/>
              <a:defRPr/>
            </a:pPr>
            <a:r>
              <a:rPr lang="fr-CA" sz="2400" noProof="1"/>
              <a:t>	1		   X				Force</a:t>
            </a:r>
          </a:p>
          <a:p>
            <a:pPr marL="273050" indent="-273050">
              <a:lnSpc>
                <a:spcPct val="90000"/>
              </a:lnSpc>
              <a:spcBef>
                <a:spcPts val="600"/>
              </a:spcBef>
              <a:buClr>
                <a:schemeClr val="tx1"/>
              </a:buClr>
              <a:buSzPct val="76000"/>
              <a:defRPr/>
            </a:pPr>
            <a:r>
              <a:rPr lang="fr-CA" sz="2400" noProof="1"/>
              <a:t>	2		   X				Vitesse</a:t>
            </a:r>
          </a:p>
          <a:p>
            <a:pPr marL="273050" indent="-273050">
              <a:lnSpc>
                <a:spcPct val="90000"/>
              </a:lnSpc>
              <a:spcBef>
                <a:spcPts val="600"/>
              </a:spcBef>
              <a:buClr>
                <a:schemeClr val="tx1"/>
              </a:buClr>
              <a:buSzPct val="76000"/>
              <a:defRPr/>
            </a:pPr>
            <a:r>
              <a:rPr lang="fr-CA" sz="2400" noProof="1"/>
              <a:t>	3		   		X		Cadence petite</a:t>
            </a:r>
          </a:p>
          <a:p>
            <a:pPr marL="273050" indent="-273050">
              <a:lnSpc>
                <a:spcPct val="90000"/>
              </a:lnSpc>
              <a:spcBef>
                <a:spcPts val="600"/>
              </a:spcBef>
              <a:buClr>
                <a:schemeClr val="tx1"/>
              </a:buClr>
              <a:buSzPct val="76000"/>
              <a:defRPr/>
            </a:pPr>
            <a:r>
              <a:rPr lang="fr-CA" sz="2400" noProof="1"/>
              <a:t>	4		   		X		Cadence moyenne</a:t>
            </a:r>
          </a:p>
          <a:p>
            <a:pPr marL="273050" indent="-273050">
              <a:lnSpc>
                <a:spcPct val="90000"/>
              </a:lnSpc>
              <a:spcBef>
                <a:spcPts val="600"/>
              </a:spcBef>
              <a:buClr>
                <a:schemeClr val="tx1"/>
              </a:buClr>
              <a:buSzPct val="76000"/>
              <a:defRPr/>
            </a:pPr>
            <a:r>
              <a:rPr lang="fr-CA" sz="2400" noProof="1"/>
              <a:t>	5				X		Cadence élevée</a:t>
            </a:r>
          </a:p>
          <a:p>
            <a:pPr marL="273050" indent="-273050">
              <a:lnSpc>
                <a:spcPct val="90000"/>
              </a:lnSpc>
              <a:spcBef>
                <a:spcPts val="600"/>
              </a:spcBef>
              <a:buClr>
                <a:schemeClr val="tx1"/>
              </a:buClr>
              <a:buSzPct val="76000"/>
              <a:defRPr/>
            </a:pPr>
            <a:endParaRPr lang="fr-CA" sz="2400" noProof="1"/>
          </a:p>
          <a:p>
            <a:pPr marL="273050" indent="-273050" algn="ctr">
              <a:lnSpc>
                <a:spcPct val="90000"/>
              </a:lnSpc>
              <a:spcBef>
                <a:spcPts val="600"/>
              </a:spcBef>
              <a:buClr>
                <a:schemeClr val="tx1"/>
              </a:buClr>
              <a:buSzPct val="76000"/>
              <a:defRPr/>
            </a:pPr>
            <a:r>
              <a:rPr lang="fr-CA" sz="2400" noProof="1"/>
              <a:t>Enchaîner 8 à 10 fois, avec ou sans repos</a:t>
            </a:r>
          </a:p>
        </p:txBody>
      </p:sp>
      <p:sp>
        <p:nvSpPr>
          <p:cNvPr id="4" name="ZoneTexte 3">
            <a:extLst>
              <a:ext uri="{FF2B5EF4-FFF2-40B4-BE49-F238E27FC236}">
                <a16:creationId xmlns:a16="http://schemas.microsoft.com/office/drawing/2014/main" id="{46D9EE7B-096A-2B03-9FE3-0FEA0CB6D5BC}"/>
              </a:ext>
            </a:extLst>
          </p:cNvPr>
          <p:cNvSpPr txBox="1"/>
          <p:nvPr/>
        </p:nvSpPr>
        <p:spPr>
          <a:xfrm>
            <a:off x="1847851" y="462290"/>
            <a:ext cx="1218732" cy="523220"/>
          </a:xfrm>
          <a:prstGeom prst="rect">
            <a:avLst/>
          </a:prstGeom>
          <a:noFill/>
        </p:spPr>
        <p:txBody>
          <a:bodyPr wrap="none" rtlCol="0">
            <a:spAutoFit/>
          </a:bodyPr>
          <a:lstStyle/>
          <a:p>
            <a:r>
              <a:rPr lang="fr-CA" sz="2800" u="sng" noProof="1"/>
              <a:t>Tequila</a:t>
            </a:r>
          </a:p>
        </p:txBody>
      </p:sp>
      <p:pic>
        <p:nvPicPr>
          <p:cNvPr id="5" name="Picture 16" descr="A picture containing logo&#10;&#10;Description automatically generated">
            <a:extLst>
              <a:ext uri="{FF2B5EF4-FFF2-40B4-BE49-F238E27FC236}">
                <a16:creationId xmlns:a16="http://schemas.microsoft.com/office/drawing/2014/main" id="{234E9805-5209-3E5E-9983-669C0FB5D7A2}"/>
              </a:ext>
            </a:extLst>
          </p:cNvPr>
          <p:cNvPicPr>
            <a:picLocks noChangeAspect="1"/>
          </p:cNvPicPr>
          <p:nvPr/>
        </p:nvPicPr>
        <p:blipFill>
          <a:blip r:embed="rId3"/>
          <a:stretch>
            <a:fillRect/>
          </a:stretch>
        </p:blipFill>
        <p:spPr>
          <a:xfrm>
            <a:off x="11232228" y="6384758"/>
            <a:ext cx="1006215" cy="473242"/>
          </a:xfrm>
          <a:prstGeom prst="rect">
            <a:avLst/>
          </a:prstGeom>
        </p:spPr>
      </p:pic>
      <p:pic>
        <p:nvPicPr>
          <p:cNvPr id="2" name="Picture 2" descr="L’entraînement « Tequila » !">
            <a:extLst>
              <a:ext uri="{FF2B5EF4-FFF2-40B4-BE49-F238E27FC236}">
                <a16:creationId xmlns:a16="http://schemas.microsoft.com/office/drawing/2014/main" id="{A4833CD8-6B5E-9A48-3D29-1889917996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16320" r="1" b="7513"/>
          <a:stretch/>
        </p:blipFill>
        <p:spPr bwMode="auto">
          <a:xfrm>
            <a:off x="219077" y="4724400"/>
            <a:ext cx="3419473" cy="1829696"/>
          </a:xfrm>
          <a:custGeom>
            <a:avLst/>
            <a:gdLst/>
            <a:ahLst/>
            <a:cxnLst/>
            <a:rect l="l" t="t" r="r" b="b"/>
            <a:pathLst>
              <a:path w="7279913" h="3895335">
                <a:moveTo>
                  <a:pt x="0" y="0"/>
                </a:moveTo>
                <a:lnTo>
                  <a:pt x="7279913" y="0"/>
                </a:lnTo>
                <a:lnTo>
                  <a:pt x="7279913" y="3116976"/>
                </a:lnTo>
                <a:lnTo>
                  <a:pt x="5011287" y="3116976"/>
                </a:lnTo>
                <a:lnTo>
                  <a:pt x="5011287" y="3895335"/>
                </a:lnTo>
                <a:lnTo>
                  <a:pt x="0" y="3895335"/>
                </a:lnTo>
                <a:close/>
              </a:path>
            </a:pathLst>
          </a:cu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22421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1B76E-EC8D-8397-FC36-13582AF78EE7}"/>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47510E85-4C3E-CAA1-A5E5-150BA9F7E73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EE62DA86-DBE6-A178-F009-092751974FC0}"/>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F13674A8-7402-A670-0528-BF9DC4AF0505}"/>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812B76DB-EB1E-CC3F-963B-217F0CE682F6}"/>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u="sng"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noProof="1">
                <a:solidFill>
                  <a:schemeClr val="bg1"/>
                </a:solidFill>
              </a:rPr>
              <a:t>Modes, sources d’info</a:t>
            </a:r>
          </a:p>
        </p:txBody>
      </p:sp>
      <p:sp>
        <p:nvSpPr>
          <p:cNvPr id="4" name="ZoneTexte 3">
            <a:extLst>
              <a:ext uri="{FF2B5EF4-FFF2-40B4-BE49-F238E27FC236}">
                <a16:creationId xmlns:a16="http://schemas.microsoft.com/office/drawing/2014/main" id="{274C6E7E-B3C0-732E-E5A8-5009CE0DCD53}"/>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2192287570"/>
      </p:ext>
    </p:extLst>
  </p:cSld>
  <p:clrMapOvr>
    <a:masterClrMapping/>
  </p:clrMapOvr>
  <p:transition spd="slow"/>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26176824-7946-6969-3841-DD5C101DF42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7622"/>
            <a:ext cx="12192000" cy="6894986"/>
            <a:chOff x="0" y="-7622"/>
            <a:chExt cx="12192000" cy="6894986"/>
          </a:xfrm>
        </p:grpSpPr>
        <p:sp>
          <p:nvSpPr>
            <p:cNvPr id="9" name="Rectangle 8">
              <a:extLst>
                <a:ext uri="{FF2B5EF4-FFF2-40B4-BE49-F238E27FC236}">
                  <a16:creationId xmlns:a16="http://schemas.microsoft.com/office/drawing/2014/main" id="{C5675077-BFF1-36B0-EA6D-B4599DBA723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7621"/>
              <a:ext cx="12192000" cy="6887364"/>
            </a:xfrm>
            <a:prstGeom prst="rect">
              <a:avLst/>
            </a:prstGeom>
            <a:gradFill>
              <a:gsLst>
                <a:gs pos="8000">
                  <a:schemeClr val="accent5"/>
                </a:gs>
                <a:gs pos="100000">
                  <a:schemeClr val="accent2"/>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Rectangle 9">
              <a:extLst>
                <a:ext uri="{FF2B5EF4-FFF2-40B4-BE49-F238E27FC236}">
                  <a16:creationId xmlns:a16="http://schemas.microsoft.com/office/drawing/2014/main" id="{F637796C-75D6-BAA5-036C-0E9E7F85B7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9" y="0"/>
              <a:ext cx="8216919" cy="6887364"/>
            </a:xfrm>
            <a:prstGeom prst="rect">
              <a:avLst/>
            </a:prstGeom>
            <a:gradFill flip="none" rotWithShape="1">
              <a:gsLst>
                <a:gs pos="0">
                  <a:schemeClr val="accent5">
                    <a:lumMod val="75000"/>
                    <a:alpha val="79000"/>
                  </a:schemeClr>
                </a:gs>
                <a:gs pos="40000">
                  <a:schemeClr val="accent5">
                    <a:lumMod val="60000"/>
                    <a:lumOff val="40000"/>
                    <a:alpha val="0"/>
                  </a:schemeClr>
                </a:gs>
              </a:gsLst>
              <a:lin ang="19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BFBD50A-DBB5-04FA-45B9-183C84E4C98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739978" y="-7622"/>
              <a:ext cx="8451623" cy="6887367"/>
            </a:xfrm>
            <a:prstGeom prst="rect">
              <a:avLst/>
            </a:prstGeom>
            <a:gradFill>
              <a:gsLst>
                <a:gs pos="0">
                  <a:schemeClr val="accent5">
                    <a:lumMod val="75000"/>
                    <a:alpha val="67000"/>
                  </a:schemeClr>
                </a:gs>
                <a:gs pos="60000">
                  <a:schemeClr val="accent5">
                    <a:alpha val="0"/>
                  </a:schemeClr>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E2659E1E-0E9F-DC4F-40A9-CFA17EDF78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8217318" y="7059"/>
              <a:ext cx="3974283" cy="6872683"/>
            </a:xfrm>
            <a:prstGeom prst="rect">
              <a:avLst/>
            </a:prstGeom>
            <a:gradFill flip="none" rotWithShape="1">
              <a:gsLst>
                <a:gs pos="0">
                  <a:schemeClr val="accent2">
                    <a:alpha val="64000"/>
                  </a:schemeClr>
                </a:gs>
                <a:gs pos="41000">
                  <a:schemeClr val="accent2">
                    <a:alpha val="0"/>
                  </a:schemeClr>
                </a:gs>
              </a:gsLst>
              <a:lin ang="1200000" scaled="0"/>
              <a:tileRect/>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grpSp>
      <p:pic>
        <p:nvPicPr>
          <p:cNvPr id="3" name="Image 2">
            <a:extLst>
              <a:ext uri="{FF2B5EF4-FFF2-40B4-BE49-F238E27FC236}">
                <a16:creationId xmlns:a16="http://schemas.microsoft.com/office/drawing/2014/main" id="{88ACE4B5-DFD9-81A4-B33F-E1FC9110A538}"/>
              </a:ext>
            </a:extLst>
          </p:cNvPr>
          <p:cNvPicPr>
            <a:picLocks noChangeAspect="1"/>
          </p:cNvPicPr>
          <p:nvPr/>
        </p:nvPicPr>
        <p:blipFill>
          <a:blip r:embed="rId2"/>
          <a:srcRect r="13872"/>
          <a:stretch>
            <a:fillRect/>
          </a:stretch>
        </p:blipFill>
        <p:spPr>
          <a:xfrm>
            <a:off x="122716" y="115738"/>
            <a:ext cx="11938653" cy="6618898"/>
          </a:xfrm>
          <a:prstGeom prst="rect">
            <a:avLst/>
          </a:prstGeom>
        </p:spPr>
      </p:pic>
      <p:sp>
        <p:nvSpPr>
          <p:cNvPr id="4" name="ZoneTexte 3">
            <a:extLst>
              <a:ext uri="{FF2B5EF4-FFF2-40B4-BE49-F238E27FC236}">
                <a16:creationId xmlns:a16="http://schemas.microsoft.com/office/drawing/2014/main" id="{79B4BB5C-F043-E389-4A37-1325CE6F2381}"/>
              </a:ext>
            </a:extLst>
          </p:cNvPr>
          <p:cNvSpPr txBox="1"/>
          <p:nvPr/>
        </p:nvSpPr>
        <p:spPr>
          <a:xfrm>
            <a:off x="1085204" y="123364"/>
            <a:ext cx="2576924" cy="1077218"/>
          </a:xfrm>
          <a:prstGeom prst="rect">
            <a:avLst/>
          </a:prstGeom>
          <a:noFill/>
        </p:spPr>
        <p:txBody>
          <a:bodyPr wrap="none" rtlCol="0">
            <a:spAutoFit/>
          </a:bodyPr>
          <a:lstStyle/>
          <a:p>
            <a:pPr algn="ctr"/>
            <a:r>
              <a:rPr lang="fr-CA" sz="3200" noProof="1">
                <a:solidFill>
                  <a:schemeClr val="bg1"/>
                </a:solidFill>
              </a:rPr>
              <a:t>Christiana</a:t>
            </a:r>
          </a:p>
          <a:p>
            <a:pPr algn="ctr"/>
            <a:r>
              <a:rPr lang="fr-CA" sz="3200" noProof="1">
                <a:solidFill>
                  <a:schemeClr val="bg1"/>
                </a:solidFill>
              </a:rPr>
              <a:t>Bédard-Thom</a:t>
            </a:r>
          </a:p>
        </p:txBody>
      </p:sp>
      <p:sp>
        <p:nvSpPr>
          <p:cNvPr id="2" name="ZoneTexte 1">
            <a:extLst>
              <a:ext uri="{FF2B5EF4-FFF2-40B4-BE49-F238E27FC236}">
                <a16:creationId xmlns:a16="http://schemas.microsoft.com/office/drawing/2014/main" id="{2340EF84-FF5A-F52F-227A-3FEFCB59D71D}"/>
              </a:ext>
            </a:extLst>
          </p:cNvPr>
          <p:cNvSpPr txBox="1"/>
          <p:nvPr/>
        </p:nvSpPr>
        <p:spPr>
          <a:xfrm>
            <a:off x="9100947" y="4895850"/>
            <a:ext cx="2733633" cy="1077218"/>
          </a:xfrm>
          <a:prstGeom prst="rect">
            <a:avLst/>
          </a:prstGeom>
          <a:noFill/>
        </p:spPr>
        <p:txBody>
          <a:bodyPr wrap="none" rtlCol="0">
            <a:spAutoFit/>
          </a:bodyPr>
          <a:lstStyle/>
          <a:p>
            <a:r>
              <a:rPr lang="fr-CA" sz="3200" noProof="1">
                <a:solidFill>
                  <a:schemeClr val="bg1"/>
                </a:solidFill>
              </a:rPr>
              <a:t>Force mentale</a:t>
            </a:r>
          </a:p>
          <a:p>
            <a:r>
              <a:rPr lang="fr-CA" sz="3200" dirty="0">
                <a:solidFill>
                  <a:schemeClr val="bg1"/>
                </a:solidFill>
              </a:rPr>
              <a:t>Ça s’entraîne !</a:t>
            </a:r>
          </a:p>
        </p:txBody>
      </p:sp>
      <p:pic>
        <p:nvPicPr>
          <p:cNvPr id="5" name="Picture 16" descr="A picture containing logo&#10;&#10;Description automatically generated">
            <a:extLst>
              <a:ext uri="{FF2B5EF4-FFF2-40B4-BE49-F238E27FC236}">
                <a16:creationId xmlns:a16="http://schemas.microsoft.com/office/drawing/2014/main" id="{5EC6F60A-05B4-9B1C-0280-F73D74CE3C99}"/>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305797594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descr="INTERVIEW | Geneviève Healey : l’ultracyclisme, vu de l’intérieur ...">
            <a:extLst>
              <a:ext uri="{FF2B5EF4-FFF2-40B4-BE49-F238E27FC236}">
                <a16:creationId xmlns:a16="http://schemas.microsoft.com/office/drawing/2014/main" id="{39E64513-0BB8-7E2E-0039-A0E9AF4D96E8}"/>
              </a:ext>
            </a:extLst>
          </p:cNvPr>
          <p:cNvPicPr>
            <a:picLocks noChangeAspect="1"/>
          </p:cNvPicPr>
          <p:nvPr/>
        </p:nvPicPr>
        <p:blipFill>
          <a:blip r:embed="rId2">
            <a:alphaModFix amt="47000"/>
          </a:blip>
          <a:srcRect l="12712" r="645"/>
          <a:stretch>
            <a:fillRect/>
          </a:stretch>
        </p:blipFill>
        <p:spPr>
          <a:xfrm>
            <a:off x="-190500" y="-176664"/>
            <a:ext cx="7967411" cy="7034664"/>
          </a:xfrm>
          <a:prstGeom prst="rect">
            <a:avLst/>
          </a:prstGeom>
        </p:spPr>
      </p:pic>
      <p:sp>
        <p:nvSpPr>
          <p:cNvPr id="3" name="ZoneTexte 2">
            <a:extLst>
              <a:ext uri="{FF2B5EF4-FFF2-40B4-BE49-F238E27FC236}">
                <a16:creationId xmlns:a16="http://schemas.microsoft.com/office/drawing/2014/main" id="{C2B98643-1F96-F204-69CA-F4A49771641B}"/>
              </a:ext>
            </a:extLst>
          </p:cNvPr>
          <p:cNvSpPr txBox="1"/>
          <p:nvPr/>
        </p:nvSpPr>
        <p:spPr>
          <a:xfrm>
            <a:off x="6303264" y="489366"/>
            <a:ext cx="5742432" cy="2344708"/>
          </a:xfrm>
          <a:prstGeom prst="rect">
            <a:avLst/>
          </a:prstGeom>
        </p:spPr>
        <p:txBody>
          <a:bodyPr vert="horz" lIns="91440" tIns="45720" rIns="91440" bIns="45720" rtlCol="0" anchor="ctr">
            <a:normAutofit fontScale="92500" lnSpcReduction="20000"/>
          </a:bodyPr>
          <a:lstStyle/>
          <a:p>
            <a:pPr algn="r">
              <a:lnSpc>
                <a:spcPct val="90000"/>
              </a:lnSpc>
              <a:spcAft>
                <a:spcPts val="600"/>
              </a:spcAft>
            </a:pPr>
            <a:r>
              <a:rPr lang="en-US" sz="2800" noProof="1"/>
              <a:t>Geneviève Healey, ultracycliste</a:t>
            </a:r>
          </a:p>
          <a:p>
            <a:pPr marL="342900" indent="-342900" algn="r">
              <a:lnSpc>
                <a:spcPct val="90000"/>
              </a:lnSpc>
              <a:spcAft>
                <a:spcPts val="600"/>
              </a:spcAft>
              <a:buFont typeface="Arial" panose="020B0604020202020204" pitchFamily="34" charset="0"/>
              <a:buChar char="•"/>
            </a:pPr>
            <a:r>
              <a:rPr lang="en-US" sz="2800" noProof="1"/>
              <a:t>6 x 200 km</a:t>
            </a:r>
          </a:p>
          <a:p>
            <a:pPr marL="342900" indent="-342900" algn="r">
              <a:lnSpc>
                <a:spcPct val="90000"/>
              </a:lnSpc>
              <a:spcAft>
                <a:spcPts val="600"/>
              </a:spcAft>
              <a:buFont typeface="Arial" panose="020B0604020202020204" pitchFamily="34" charset="0"/>
              <a:buChar char="•"/>
            </a:pPr>
            <a:r>
              <a:rPr lang="en-US" sz="2800" noProof="1"/>
              <a:t>7</a:t>
            </a:r>
            <a:r>
              <a:rPr lang="en-US" sz="2800" baseline="30000" noProof="1"/>
              <a:t>e</a:t>
            </a:r>
            <a:r>
              <a:rPr lang="en-US" sz="2800" noProof="1"/>
              <a:t> jour : 25 x côte de 1,4 km</a:t>
            </a:r>
          </a:p>
          <a:p>
            <a:pPr marL="342900" indent="-342900" algn="r">
              <a:lnSpc>
                <a:spcPct val="90000"/>
              </a:lnSpc>
              <a:spcAft>
                <a:spcPts val="600"/>
              </a:spcAft>
              <a:buFont typeface="Arial" panose="020B0604020202020204" pitchFamily="34" charset="0"/>
              <a:buChar char="•"/>
            </a:pPr>
            <a:endParaRPr lang="en-US" sz="2800" noProof="1"/>
          </a:p>
          <a:p>
            <a:pPr marL="342900" indent="-342900" algn="r">
              <a:lnSpc>
                <a:spcPct val="90000"/>
              </a:lnSpc>
              <a:spcAft>
                <a:spcPts val="600"/>
              </a:spcAft>
              <a:buFont typeface="Arial" panose="020B0604020202020204" pitchFamily="34" charset="0"/>
              <a:buChar char="•"/>
            </a:pPr>
            <a:r>
              <a:rPr lang="en-US" sz="2800" noProof="1"/>
              <a:t>Sorties nocturnes</a:t>
            </a:r>
          </a:p>
          <a:p>
            <a:pPr marL="342900" indent="-342900" algn="r">
              <a:lnSpc>
                <a:spcPct val="90000"/>
              </a:lnSpc>
              <a:spcAft>
                <a:spcPts val="600"/>
              </a:spcAft>
              <a:buFont typeface="Arial" panose="020B0604020202020204" pitchFamily="34" charset="0"/>
              <a:buChar char="•"/>
            </a:pPr>
            <a:r>
              <a:rPr lang="en-US" sz="2800" noProof="1"/>
              <a:t>Sous la pluie</a:t>
            </a:r>
          </a:p>
        </p:txBody>
      </p:sp>
    </p:spTree>
    <p:extLst>
      <p:ext uri="{BB962C8B-B14F-4D97-AF65-F5344CB8AC3E}">
        <p14:creationId xmlns:p14="http://schemas.microsoft.com/office/powerpoint/2010/main" val="405096551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3B398-C72F-1746-E8B5-08B31B83E4F7}"/>
            </a:ext>
          </a:extLst>
        </p:cNvPr>
        <p:cNvGrpSpPr/>
        <p:nvPr/>
      </p:nvGrpSpPr>
      <p:grpSpPr>
        <a:xfrm>
          <a:off x="0" y="0"/>
          <a:ext cx="0" cy="0"/>
          <a:chOff x="0" y="0"/>
          <a:chExt cx="0" cy="0"/>
        </a:xfrm>
      </p:grpSpPr>
      <p:pic>
        <p:nvPicPr>
          <p:cNvPr id="9218" name="Picture 2" descr="photo_caroline_longchamp - Je cours QC">
            <a:extLst>
              <a:ext uri="{FF2B5EF4-FFF2-40B4-BE49-F238E27FC236}">
                <a16:creationId xmlns:a16="http://schemas.microsoft.com/office/drawing/2014/main" id="{56FAE45C-8FF8-BDAA-07C4-6A705A3B167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93" y="-1"/>
            <a:ext cx="12307496" cy="6957391"/>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0332BD11-B05A-0A5B-3403-757DEDD320FC}"/>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D1F5FFB7-0933-2807-19FB-C6FD81836DAC}"/>
              </a:ext>
            </a:extLst>
          </p:cNvPr>
          <p:cNvSpPr txBox="1"/>
          <p:nvPr/>
        </p:nvSpPr>
        <p:spPr>
          <a:xfrm>
            <a:off x="825767" y="393593"/>
            <a:ext cx="6254590" cy="3742762"/>
          </a:xfrm>
          <a:prstGeom prst="rect">
            <a:avLst/>
          </a:prstGeom>
        </p:spPr>
        <p:txBody>
          <a:bodyPr vert="horz" lIns="91440" tIns="45720" rIns="91440" bIns="45720" rtlCol="0">
            <a:noAutofit/>
          </a:bodyPr>
          <a:lstStyle/>
          <a:p>
            <a:pPr marL="1543050" indent="-342900">
              <a:lnSpc>
                <a:spcPct val="90000"/>
              </a:lnSpc>
              <a:spcAft>
                <a:spcPts val="600"/>
              </a:spcAft>
              <a:buFont typeface="Arial" panose="020B0604020202020204" pitchFamily="34" charset="0"/>
              <a:buChar char="•"/>
            </a:pPr>
            <a:r>
              <a:rPr lang="fr-CA" sz="2400" b="1" noProof="1">
                <a:solidFill>
                  <a:schemeClr val="bg1"/>
                </a:solidFill>
              </a:rPr>
              <a:t>Ce que c’est</a:t>
            </a:r>
          </a:p>
          <a:p>
            <a:pPr marL="1543050" indent="-342900">
              <a:lnSpc>
                <a:spcPct val="90000"/>
              </a:lnSpc>
              <a:spcAft>
                <a:spcPts val="600"/>
              </a:spcAft>
              <a:buFont typeface="Arial" panose="020B0604020202020204" pitchFamily="34" charset="0"/>
              <a:buChar char="•"/>
            </a:pPr>
            <a:r>
              <a:rPr lang="fr-CA" sz="2400" b="1" noProof="1">
                <a:solidFill>
                  <a:schemeClr val="bg1"/>
                </a:solidFill>
              </a:rPr>
              <a:t>EPI &gt; Continu</a:t>
            </a:r>
          </a:p>
          <a:p>
            <a:pPr marL="1543050" indent="-342900">
              <a:lnSpc>
                <a:spcPct val="90000"/>
              </a:lnSpc>
              <a:spcAft>
                <a:spcPts val="600"/>
              </a:spcAft>
              <a:buFont typeface="Arial" panose="020B0604020202020204" pitchFamily="34" charset="0"/>
              <a:buChar char="•"/>
            </a:pPr>
            <a:r>
              <a:rPr lang="fr-CA" sz="2400" b="1" noProof="1">
                <a:solidFill>
                  <a:schemeClr val="bg1"/>
                </a:solidFill>
              </a:rPr>
              <a:t>Classiques</a:t>
            </a:r>
          </a:p>
          <a:p>
            <a:pPr marL="1543050" indent="-342900">
              <a:lnSpc>
                <a:spcPct val="90000"/>
              </a:lnSpc>
              <a:spcAft>
                <a:spcPts val="600"/>
              </a:spcAft>
              <a:buFont typeface="Arial" panose="020B0604020202020204" pitchFamily="34" charset="0"/>
              <a:buChar char="•"/>
            </a:pPr>
            <a:r>
              <a:rPr lang="fr-CA" sz="2400" b="1" noProof="1">
                <a:solidFill>
                  <a:schemeClr val="bg1"/>
                </a:solidFill>
              </a:rPr>
              <a:t>Évoluées</a:t>
            </a:r>
          </a:p>
          <a:p>
            <a:pPr marL="1543050" indent="-342900">
              <a:lnSpc>
                <a:spcPct val="90000"/>
              </a:lnSpc>
              <a:spcAft>
                <a:spcPts val="600"/>
              </a:spcAft>
              <a:buFont typeface="Arial" panose="020B0604020202020204" pitchFamily="34" charset="0"/>
              <a:buChar char="•"/>
            </a:pPr>
            <a:r>
              <a:rPr lang="fr-CA" sz="2400" b="1" noProof="1">
                <a:solidFill>
                  <a:schemeClr val="bg1"/>
                </a:solidFill>
              </a:rPr>
              <a:t>Outils</a:t>
            </a:r>
          </a:p>
          <a:p>
            <a:pPr marL="1543050" indent="-342900">
              <a:lnSpc>
                <a:spcPct val="90000"/>
              </a:lnSpc>
              <a:spcAft>
                <a:spcPts val="600"/>
              </a:spcAft>
              <a:buFont typeface="Arial" panose="020B0604020202020204" pitchFamily="34" charset="0"/>
              <a:buChar char="•"/>
            </a:pPr>
            <a:r>
              <a:rPr lang="fr-CA" sz="2400" b="1" noProof="1">
                <a:solidFill>
                  <a:schemeClr val="bg1"/>
                </a:solidFill>
              </a:rPr>
              <a:t>Plan hebdomadaire, annuel</a:t>
            </a:r>
          </a:p>
        </p:txBody>
      </p:sp>
      <p:sp>
        <p:nvSpPr>
          <p:cNvPr id="3" name="ZoneTexte 2">
            <a:extLst>
              <a:ext uri="{FF2B5EF4-FFF2-40B4-BE49-F238E27FC236}">
                <a16:creationId xmlns:a16="http://schemas.microsoft.com/office/drawing/2014/main" id="{6E649F2A-8F50-B221-B151-72648969CB78}"/>
              </a:ext>
            </a:extLst>
          </p:cNvPr>
          <p:cNvSpPr txBox="1"/>
          <p:nvPr/>
        </p:nvSpPr>
        <p:spPr>
          <a:xfrm>
            <a:off x="5389540" y="385356"/>
            <a:ext cx="6254590" cy="3742762"/>
          </a:xfrm>
          <a:prstGeom prst="rect">
            <a:avLst/>
          </a:prstGeom>
        </p:spPr>
        <p:txBody>
          <a:bodyPr vert="horz" lIns="91440" tIns="45720" rIns="91440" bIns="45720" rtlCol="0">
            <a:noAutofit/>
          </a:bodyPr>
          <a:lstStyle/>
          <a:p>
            <a:pPr marL="1657350" indent="-457200">
              <a:lnSpc>
                <a:spcPct val="90000"/>
              </a:lnSpc>
              <a:spcAft>
                <a:spcPts val="600"/>
              </a:spcAft>
              <a:buFont typeface="Arial" panose="020B0604020202020204" pitchFamily="34" charset="0"/>
              <a:buChar char="•"/>
            </a:pPr>
            <a:r>
              <a:rPr lang="fr-CA" sz="2400" b="1" noProof="1">
                <a:solidFill>
                  <a:schemeClr val="bg1"/>
                </a:solidFill>
              </a:rPr>
              <a:t>Affûtage</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Vitesse, Puissance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Interférence</a:t>
            </a:r>
          </a:p>
          <a:p>
            <a:pPr marL="1657350" indent="-457200">
              <a:lnSpc>
                <a:spcPct val="90000"/>
              </a:lnSpc>
              <a:spcAft>
                <a:spcPts val="600"/>
              </a:spcAft>
              <a:buFont typeface="Arial" panose="020B0604020202020204" pitchFamily="34" charset="0"/>
              <a:buChar char="•"/>
            </a:pPr>
            <a:r>
              <a:rPr lang="fr-CA" sz="2400" b="1" noProof="1">
                <a:solidFill>
                  <a:schemeClr val="bg1"/>
                </a:solidFill>
              </a:rPr>
              <a:t>Muscu</a:t>
            </a:r>
          </a:p>
          <a:p>
            <a:pPr marL="1657350" indent="-457200">
              <a:lnSpc>
                <a:spcPct val="90000"/>
              </a:lnSpc>
              <a:spcAft>
                <a:spcPts val="600"/>
              </a:spcAft>
              <a:buFont typeface="Arial" panose="020B0604020202020204" pitchFamily="34" charset="0"/>
              <a:buChar char="•"/>
            </a:pPr>
            <a:r>
              <a:rPr lang="fr-CA" sz="2400" b="1" noProof="1">
                <a:solidFill>
                  <a:schemeClr val="bg1"/>
                </a:solidFill>
              </a:rPr>
              <a:t>Force mentale</a:t>
            </a:r>
          </a:p>
          <a:p>
            <a:pPr marL="1657350" indent="-457200">
              <a:lnSpc>
                <a:spcPct val="90000"/>
              </a:lnSpc>
              <a:spcAft>
                <a:spcPts val="600"/>
              </a:spcAft>
              <a:buFont typeface="Arial" panose="020B0604020202020204" pitchFamily="34" charset="0"/>
              <a:buChar char="•"/>
            </a:pPr>
            <a:r>
              <a:rPr lang="fr-CA" sz="2400" b="1" u="sng" noProof="1">
                <a:solidFill>
                  <a:schemeClr val="bg1"/>
                </a:solidFill>
              </a:rPr>
              <a:t>Modes, sources d’info</a:t>
            </a:r>
          </a:p>
        </p:txBody>
      </p:sp>
      <p:sp>
        <p:nvSpPr>
          <p:cNvPr id="4" name="ZoneTexte 3">
            <a:extLst>
              <a:ext uri="{FF2B5EF4-FFF2-40B4-BE49-F238E27FC236}">
                <a16:creationId xmlns:a16="http://schemas.microsoft.com/office/drawing/2014/main" id="{712AE74B-D9E5-A8B7-A245-D6AA1056498A}"/>
              </a:ext>
            </a:extLst>
          </p:cNvPr>
          <p:cNvSpPr txBox="1"/>
          <p:nvPr/>
        </p:nvSpPr>
        <p:spPr>
          <a:xfrm>
            <a:off x="5033923" y="1270923"/>
            <a:ext cx="1062077" cy="707886"/>
          </a:xfrm>
          <a:prstGeom prst="rect">
            <a:avLst/>
          </a:prstGeom>
          <a:noFill/>
        </p:spPr>
        <p:txBody>
          <a:bodyPr wrap="square" rtlCol="0">
            <a:spAutoFit/>
          </a:bodyPr>
          <a:lstStyle/>
          <a:p>
            <a:r>
              <a:rPr lang="fr-CA" sz="4000" noProof="1">
                <a:solidFill>
                  <a:schemeClr val="bg1"/>
                </a:solidFill>
              </a:rPr>
              <a:t>EPI</a:t>
            </a:r>
            <a:endParaRPr lang="fr-CA" sz="2800" noProof="1">
              <a:solidFill>
                <a:schemeClr val="bg1"/>
              </a:solidFill>
            </a:endParaRPr>
          </a:p>
        </p:txBody>
      </p:sp>
    </p:spTree>
    <p:extLst>
      <p:ext uri="{BB962C8B-B14F-4D97-AF65-F5344CB8AC3E}">
        <p14:creationId xmlns:p14="http://schemas.microsoft.com/office/powerpoint/2010/main" val="1675330142"/>
      </p:ext>
    </p:extLst>
  </p:cSld>
  <p:clrMapOvr>
    <a:masterClrMapping/>
  </p:clrMapOvr>
  <p:transitio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CB4F5B-DC29-B8A7-67CF-295B2BF6915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44880" y="0"/>
            <a:ext cx="13136880" cy="8757920"/>
          </a:xfrm>
          <a:prstGeom prst="rect">
            <a:avLst/>
          </a:prstGeom>
          <a:noFill/>
          <a:extLst>
            <a:ext uri="{909E8E84-426E-40DD-AFC4-6F175D3DCCD1}">
              <a14:hiddenFill xmlns:a14="http://schemas.microsoft.com/office/drawing/2010/main">
                <a:solidFill>
                  <a:srgbClr val="FFFFFF"/>
                </a:solidFill>
              </a14:hiddenFill>
            </a:ext>
          </a:extLst>
        </p:spPr>
      </p:pic>
      <p:sp>
        <p:nvSpPr>
          <p:cNvPr id="2" name="ZoneTexte 1">
            <a:extLst>
              <a:ext uri="{FF2B5EF4-FFF2-40B4-BE49-F238E27FC236}">
                <a16:creationId xmlns:a16="http://schemas.microsoft.com/office/drawing/2014/main" id="{CF06D071-2F74-19FE-9EC2-6CD5A12FF05D}"/>
              </a:ext>
            </a:extLst>
          </p:cNvPr>
          <p:cNvSpPr txBox="1"/>
          <p:nvPr/>
        </p:nvSpPr>
        <p:spPr>
          <a:xfrm>
            <a:off x="7429500" y="1066800"/>
            <a:ext cx="4229100" cy="2062103"/>
          </a:xfrm>
          <a:prstGeom prst="rect">
            <a:avLst/>
          </a:prstGeom>
          <a:noFill/>
        </p:spPr>
        <p:txBody>
          <a:bodyPr wrap="square" rtlCol="0">
            <a:spAutoFit/>
          </a:bodyPr>
          <a:lstStyle/>
          <a:p>
            <a:r>
              <a:rPr lang="fr-CA" sz="3200" noProof="1"/>
              <a:t>"La preuve que la mode est ridicule, c'est qu'elle change tout le temps."</a:t>
            </a:r>
          </a:p>
          <a:p>
            <a:pPr algn="r"/>
            <a:r>
              <a:rPr lang="fr-CA" sz="3200" noProof="1"/>
              <a:t>- Oscar Wilde</a:t>
            </a:r>
          </a:p>
        </p:txBody>
      </p:sp>
      <p:pic>
        <p:nvPicPr>
          <p:cNvPr id="4" name="Picture 16" descr="A picture containing logo&#10;&#10;Description automatically generated">
            <a:extLst>
              <a:ext uri="{FF2B5EF4-FFF2-40B4-BE49-F238E27FC236}">
                <a16:creationId xmlns:a16="http://schemas.microsoft.com/office/drawing/2014/main" id="{94367436-1F97-DB28-4641-C50967164361}"/>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531111486"/>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descr="Rio 2016 Basketball féminin.jpg">
            <a:extLst>
              <a:ext uri="{FF2B5EF4-FFF2-40B4-BE49-F238E27FC236}">
                <a16:creationId xmlns:a16="http://schemas.microsoft.com/office/drawing/2014/main" id="{6BF82620-790A-C2D8-59D4-D1F4CDA9DD0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12257118" cy="8163432"/>
          </a:xfrm>
          <a:prstGeom prst="rect">
            <a:avLst/>
          </a:prstGeom>
        </p:spPr>
      </p:pic>
      <p:pic>
        <p:nvPicPr>
          <p:cNvPr id="5" name="Picture 16" descr="A picture containing logo&#10;&#10;Description automatically generated">
            <a:extLst>
              <a:ext uri="{FF2B5EF4-FFF2-40B4-BE49-F238E27FC236}">
                <a16:creationId xmlns:a16="http://schemas.microsoft.com/office/drawing/2014/main" id="{8740D85B-F0C4-7F71-F792-0D217ED2E758}"/>
              </a:ext>
            </a:extLst>
          </p:cNvPr>
          <p:cNvPicPr>
            <a:picLocks noChangeAspect="1"/>
          </p:cNvPicPr>
          <p:nvPr/>
        </p:nvPicPr>
        <p:blipFill>
          <a:blip r:embed="rId4"/>
          <a:stretch>
            <a:fillRect/>
          </a:stretch>
        </p:blipFill>
        <p:spPr>
          <a:xfrm>
            <a:off x="11232228" y="6384758"/>
            <a:ext cx="1006215" cy="473242"/>
          </a:xfrm>
          <a:prstGeom prst="rect">
            <a:avLst/>
          </a:prstGeom>
        </p:spPr>
      </p:pic>
      <p:sp>
        <p:nvSpPr>
          <p:cNvPr id="2" name="ZoneTexte 1">
            <a:extLst>
              <a:ext uri="{FF2B5EF4-FFF2-40B4-BE49-F238E27FC236}">
                <a16:creationId xmlns:a16="http://schemas.microsoft.com/office/drawing/2014/main" id="{DE69B347-0881-5FCD-D3D9-DC630AA9485D}"/>
              </a:ext>
            </a:extLst>
          </p:cNvPr>
          <p:cNvSpPr txBox="1"/>
          <p:nvPr/>
        </p:nvSpPr>
        <p:spPr>
          <a:xfrm>
            <a:off x="1317509" y="171390"/>
            <a:ext cx="2823402" cy="3416320"/>
          </a:xfrm>
          <a:prstGeom prst="rect">
            <a:avLst/>
          </a:prstGeom>
          <a:noFill/>
        </p:spPr>
        <p:txBody>
          <a:bodyPr wrap="none" rtlCol="0">
            <a:spAutoFit/>
          </a:bodyPr>
          <a:lstStyle/>
          <a:p>
            <a:pPr algn="ctr"/>
            <a:r>
              <a:rPr lang="fr-CA" sz="2400" u="sng" noProof="1">
                <a:solidFill>
                  <a:schemeClr val="bg1">
                    <a:lumMod val="85000"/>
                  </a:schemeClr>
                </a:solidFill>
                <a:latin typeface="Avenir Next LT Pro" panose="020B0504020202020204" pitchFamily="34" charset="77"/>
              </a:rPr>
              <a:t>Modes</a:t>
            </a:r>
          </a:p>
          <a:p>
            <a:r>
              <a:rPr lang="fr-CA" sz="2400" noProof="1">
                <a:solidFill>
                  <a:schemeClr val="bg1">
                    <a:lumMod val="85000"/>
                  </a:schemeClr>
                </a:solidFill>
                <a:latin typeface="Avenir Next LT Pro" panose="020B0504020202020204" pitchFamily="34" charset="77"/>
              </a:rPr>
              <a:t>Norvégien</a:t>
            </a:r>
          </a:p>
          <a:p>
            <a:r>
              <a:rPr lang="fr-CA" sz="2400" noProof="1">
                <a:solidFill>
                  <a:schemeClr val="bg1">
                    <a:lumMod val="85000"/>
                  </a:schemeClr>
                </a:solidFill>
                <a:latin typeface="Avenir Next LT Pro" panose="020B0504020202020204" pitchFamily="34" charset="77"/>
              </a:rPr>
              <a:t>Seuils</a:t>
            </a:r>
          </a:p>
          <a:p>
            <a:r>
              <a:rPr lang="fr-CA" sz="2400" noProof="1">
                <a:solidFill>
                  <a:schemeClr val="bg1">
                    <a:lumMod val="85000"/>
                  </a:schemeClr>
                </a:solidFill>
                <a:latin typeface="Avenir Next LT Pro" panose="020B0504020202020204" pitchFamily="34" charset="77"/>
              </a:rPr>
              <a:t>Zone 2</a:t>
            </a:r>
          </a:p>
          <a:p>
            <a:r>
              <a:rPr lang="fr-CA" sz="2400" noProof="1">
                <a:solidFill>
                  <a:schemeClr val="bg1">
                    <a:lumMod val="85000"/>
                  </a:schemeClr>
                </a:solidFill>
                <a:latin typeface="Avenir Next LT Pro" panose="020B0504020202020204" pitchFamily="34" charset="77"/>
              </a:rPr>
              <a:t>Polarisé, pyramidal</a:t>
            </a:r>
          </a:p>
          <a:p>
            <a:r>
              <a:rPr lang="fr-CA" sz="2400" noProof="1">
                <a:solidFill>
                  <a:schemeClr val="bg1">
                    <a:lumMod val="85000"/>
                  </a:schemeClr>
                </a:solidFill>
                <a:latin typeface="Avenir Next LT Pro" panose="020B0504020202020204" pitchFamily="34" charset="77"/>
              </a:rPr>
              <a:t>Durabilité</a:t>
            </a:r>
          </a:p>
          <a:p>
            <a:r>
              <a:rPr lang="fr-CA" sz="2400" noProof="1">
                <a:solidFill>
                  <a:schemeClr val="bg1">
                    <a:lumMod val="85000"/>
                  </a:schemeClr>
                </a:solidFill>
                <a:latin typeface="Avenir Next LT Pro" panose="020B0504020202020204" pitchFamily="34" charset="77"/>
              </a:rPr>
              <a:t>Suppléments</a:t>
            </a:r>
          </a:p>
          <a:p>
            <a:r>
              <a:rPr lang="fr-CA" sz="2400" noProof="1">
                <a:solidFill>
                  <a:schemeClr val="bg1">
                    <a:lumMod val="85000"/>
                  </a:schemeClr>
                </a:solidFill>
                <a:latin typeface="Avenir Next LT Pro" panose="020B0504020202020204" pitchFamily="34" charset="77"/>
              </a:rPr>
              <a:t>Lumen</a:t>
            </a:r>
          </a:p>
          <a:p>
            <a:r>
              <a:rPr lang="fr-CA" sz="2400" i="1" noProof="1">
                <a:solidFill>
                  <a:schemeClr val="bg1">
                    <a:lumMod val="85000"/>
                  </a:schemeClr>
                </a:solidFill>
                <a:latin typeface="Avenir Next LT Pro" panose="020B0504020202020204" pitchFamily="34" charset="77"/>
              </a:rPr>
              <a:t>Over-Under</a:t>
            </a:r>
          </a:p>
        </p:txBody>
      </p:sp>
      <p:sp>
        <p:nvSpPr>
          <p:cNvPr id="3" name="ZoneTexte 3">
            <a:extLst>
              <a:ext uri="{FF2B5EF4-FFF2-40B4-BE49-F238E27FC236}">
                <a16:creationId xmlns:a16="http://schemas.microsoft.com/office/drawing/2014/main" id="{41483EA4-0476-E772-78C6-532BB6B14961}"/>
              </a:ext>
            </a:extLst>
          </p:cNvPr>
          <p:cNvSpPr txBox="1">
            <a:spLocks noChangeArrowheads="1"/>
          </p:cNvSpPr>
          <p:nvPr/>
        </p:nvSpPr>
        <p:spPr bwMode="auto">
          <a:xfrm>
            <a:off x="6128559" y="140613"/>
            <a:ext cx="5617029" cy="31085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marL="514350" indent="-514350" eaLnBrk="0" hangingPunct="0">
              <a:defRPr>
                <a:solidFill>
                  <a:schemeClr val="tx1"/>
                </a:solidFill>
                <a:latin typeface="Arial" charset="0"/>
                <a:ea typeface="ＭＳ Ｐゴシック" charset="0"/>
                <a:cs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marL="0" indent="0" algn="ctr"/>
            <a:r>
              <a:rPr lang="fr-CA" sz="2800" b="1" u="sng" noProof="1">
                <a:solidFill>
                  <a:schemeClr val="bg1">
                    <a:lumMod val="85000"/>
                  </a:schemeClr>
                </a:solidFill>
                <a:latin typeface="Avenir Next LT Pro" panose="020B0504020202020204" pitchFamily="34" charset="77"/>
              </a:rPr>
              <a:t>La base</a:t>
            </a:r>
          </a:p>
          <a:p>
            <a:pPr marL="457200" indent="-457200">
              <a:buFont typeface="Arial" panose="020B0604020202020204" pitchFamily="34" charset="0"/>
              <a:buChar char="•"/>
            </a:pPr>
            <a:r>
              <a:rPr lang="fr-CA" sz="2800" b="1" noProof="1">
                <a:solidFill>
                  <a:schemeClr val="bg1">
                    <a:lumMod val="85000"/>
                  </a:schemeClr>
                </a:solidFill>
                <a:latin typeface="Avenir Next LT Pro" panose="020B0504020202020204" pitchFamily="34" charset="77"/>
              </a:rPr>
              <a:t>Saines habitudes de vie</a:t>
            </a:r>
          </a:p>
          <a:p>
            <a:pPr marL="1085850" lvl="2" indent="-457200">
              <a:buFont typeface="Arial" panose="020B0604020202020204" pitchFamily="34" charset="0"/>
              <a:buChar char="•"/>
            </a:pPr>
            <a:r>
              <a:rPr lang="fr-CA" sz="2800" b="1" noProof="1">
                <a:solidFill>
                  <a:schemeClr val="bg1">
                    <a:lumMod val="85000"/>
                  </a:schemeClr>
                </a:solidFill>
                <a:latin typeface="Avenir Next LT Pro" panose="020B0504020202020204" pitchFamily="34" charset="77"/>
              </a:rPr>
              <a:t>Alimentation</a:t>
            </a:r>
          </a:p>
          <a:p>
            <a:pPr marL="1085850" lvl="2" indent="-457200">
              <a:buFont typeface="Arial" panose="020B0604020202020204" pitchFamily="34" charset="0"/>
              <a:buChar char="•"/>
            </a:pPr>
            <a:r>
              <a:rPr lang="fr-CA" sz="2800" b="1" noProof="1">
                <a:solidFill>
                  <a:schemeClr val="bg1">
                    <a:lumMod val="85000"/>
                  </a:schemeClr>
                </a:solidFill>
                <a:latin typeface="Avenir Next LT Pro" panose="020B0504020202020204" pitchFamily="34" charset="77"/>
              </a:rPr>
              <a:t>Sommeil</a:t>
            </a:r>
          </a:p>
          <a:p>
            <a:pPr marL="1085850" lvl="2" indent="-457200">
              <a:buFont typeface="Arial" panose="020B0604020202020204" pitchFamily="34" charset="0"/>
              <a:buChar char="•"/>
            </a:pPr>
            <a:r>
              <a:rPr lang="fr-CA" sz="2800" b="1" noProof="1">
                <a:solidFill>
                  <a:schemeClr val="bg1">
                    <a:lumMod val="85000"/>
                  </a:schemeClr>
                </a:solidFill>
                <a:latin typeface="Avenir Next LT Pro" panose="020B0504020202020204" pitchFamily="34" charset="77"/>
              </a:rPr>
              <a:t>Social</a:t>
            </a:r>
          </a:p>
          <a:p>
            <a:pPr marL="457200" indent="-457200">
              <a:buFont typeface="Arial" panose="020B0604020202020204" pitchFamily="34" charset="0"/>
              <a:buChar char="•"/>
            </a:pPr>
            <a:r>
              <a:rPr lang="fr-CA" sz="2800" b="1" noProof="1">
                <a:solidFill>
                  <a:schemeClr val="bg1">
                    <a:lumMod val="85000"/>
                  </a:schemeClr>
                </a:solidFill>
                <a:latin typeface="Avenir Next LT Pro" panose="020B0504020202020204" pitchFamily="34" charset="77"/>
              </a:rPr>
              <a:t>Progression</a:t>
            </a:r>
          </a:p>
          <a:p>
            <a:pPr marL="457200" indent="-457200">
              <a:buFont typeface="Arial" panose="020B0604020202020204" pitchFamily="34" charset="0"/>
              <a:buChar char="•"/>
            </a:pPr>
            <a:r>
              <a:rPr lang="fr-CA" sz="2800" b="1" noProof="1">
                <a:solidFill>
                  <a:schemeClr val="bg1">
                    <a:lumMod val="85000"/>
                  </a:schemeClr>
                </a:solidFill>
                <a:latin typeface="Avenir Next LT Pro" panose="020B0504020202020204" pitchFamily="34" charset="77"/>
              </a:rPr>
              <a:t>Régularité</a:t>
            </a:r>
          </a:p>
        </p:txBody>
      </p:sp>
    </p:spTree>
    <p:extLst>
      <p:ext uri="{BB962C8B-B14F-4D97-AF65-F5344CB8AC3E}">
        <p14:creationId xmlns:p14="http://schemas.microsoft.com/office/powerpoint/2010/main" val="285039955"/>
      </p:ext>
    </p:extLst>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D3E83B6-AB78-EBDA-9EE9-7713C2EFD112}"/>
            </a:ext>
          </a:extLst>
        </p:cNvPr>
        <p:cNvGrpSpPr/>
        <p:nvPr/>
      </p:nvGrpSpPr>
      <p:grpSpPr>
        <a:xfrm>
          <a:off x="0" y="0"/>
          <a:ext cx="0" cy="0"/>
          <a:chOff x="0" y="0"/>
          <a:chExt cx="0" cy="0"/>
        </a:xfrm>
      </p:grpSpPr>
      <p:sp useBgFill="1">
        <p:nvSpPr>
          <p:cNvPr id="23565"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pic>
        <p:nvPicPr>
          <p:cNvPr id="23554" name="Picture 2" descr="Peut être une image de 1 personne, l’Arno, Camogli, foule et Place d’Espagne">
            <a:extLst>
              <a:ext uri="{FF2B5EF4-FFF2-40B4-BE49-F238E27FC236}">
                <a16:creationId xmlns:a16="http://schemas.microsoft.com/office/drawing/2014/main" id="{CB3CA3F3-CAFC-6DD5-6857-75E38EB625B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t="7849" r="1" b="1767"/>
          <a:stretch>
            <a:fillRect/>
          </a:stretch>
        </p:blipFill>
        <p:spPr bwMode="auto">
          <a:xfrm>
            <a:off x="6103027" y="10"/>
            <a:ext cx="6088971" cy="6857990"/>
          </a:xfrm>
          <a:prstGeom prst="rect">
            <a:avLst/>
          </a:prstGeom>
          <a:noFill/>
          <a:extLst>
            <a:ext uri="{909E8E84-426E-40DD-AFC4-6F175D3DCCD1}">
              <a14:hiddenFill xmlns:a14="http://schemas.microsoft.com/office/drawing/2010/main">
                <a:solidFill>
                  <a:srgbClr val="FFFFFF"/>
                </a:solidFill>
              </a14:hiddenFill>
            </a:ext>
          </a:extLst>
        </p:spPr>
      </p:pic>
      <p:sp useBgFill="1">
        <p:nvSpPr>
          <p:cNvPr id="23566" name="Rectangle 23565">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useBgFill="1">
        <p:nvSpPr>
          <p:cNvPr id="23567" name="Rectangle 23566">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noProof="1"/>
          </a:p>
        </p:txBody>
      </p:sp>
      <p:sp>
        <p:nvSpPr>
          <p:cNvPr id="2" name="ZoneTexte 1">
            <a:extLst>
              <a:ext uri="{FF2B5EF4-FFF2-40B4-BE49-F238E27FC236}">
                <a16:creationId xmlns:a16="http://schemas.microsoft.com/office/drawing/2014/main" id="{4AD4C568-F7B9-D175-A13B-69266ABDF53B}"/>
              </a:ext>
            </a:extLst>
          </p:cNvPr>
          <p:cNvSpPr txBox="1"/>
          <p:nvPr/>
        </p:nvSpPr>
        <p:spPr>
          <a:xfrm>
            <a:off x="545900" y="103629"/>
            <a:ext cx="4673799" cy="5687571"/>
          </a:xfrm>
          <a:prstGeom prst="rect">
            <a:avLst/>
          </a:prstGeom>
        </p:spPr>
        <p:txBody>
          <a:bodyPr vert="horz" lIns="91440" tIns="45720" rIns="91440" bIns="45720" rtlCol="0" anchor="ctr">
            <a:normAutofit/>
          </a:bodyPr>
          <a:lstStyle/>
          <a:p>
            <a:pPr>
              <a:lnSpc>
                <a:spcPct val="90000"/>
              </a:lnSpc>
              <a:spcAft>
                <a:spcPts val="600"/>
              </a:spcAft>
            </a:pPr>
            <a:r>
              <a:rPr lang="fr-CA" sz="2800" noProof="1"/>
              <a:t>« Dans pratiquement tous les sports, l’intégration de séances d’EPI classiques ou évoluées optimise l’amélioration de la performance si leur degré de difficulté augmente modérément et si elles sont intercalées de périodes de repos actif ou passif. »</a:t>
            </a:r>
          </a:p>
        </p:txBody>
      </p:sp>
      <p:pic>
        <p:nvPicPr>
          <p:cNvPr id="3" name="Picture 16" descr="A picture containing logo&#10;&#10;Description automatically generated">
            <a:extLst>
              <a:ext uri="{FF2B5EF4-FFF2-40B4-BE49-F238E27FC236}">
                <a16:creationId xmlns:a16="http://schemas.microsoft.com/office/drawing/2014/main" id="{608A43B8-20AD-6784-C033-745AE22CB158}"/>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5303008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84" name="Slide Background">
            <a:extLst>
              <a:ext uri="{FF2B5EF4-FFF2-40B4-BE49-F238E27FC236}">
                <a16:creationId xmlns:a16="http://schemas.microsoft.com/office/drawing/2014/main" id="{9F7D5CDA-D291-4307-BF55-1381FED2963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074" name="Picture 2" descr="O:\DSAP\SPORT\Z-Mélanie Lemieux\Avis AP et les jeunes\Avis\Visuels de l'avis\PP_Ambiance2.jpg"/>
          <p:cNvPicPr>
            <a:picLocks noChangeAspect="1" noChangeArrowheads="1"/>
          </p:cNvPicPr>
          <p:nvPr/>
        </p:nvPicPr>
        <p:blipFill>
          <a:blip r:embed="rId3">
            <a:extLst>
              <a:ext uri="{28A0092B-C50C-407E-A947-70E740481C1C}">
                <a14:useLocalDpi xmlns:a14="http://schemas.microsoft.com/office/drawing/2010/main" val="0"/>
              </a:ext>
            </a:extLst>
          </a:blip>
          <a:srcRect r="33410"/>
          <a:stretch>
            <a:fillRect/>
          </a:stretch>
        </p:blipFill>
        <p:spPr bwMode="auto">
          <a:xfrm>
            <a:off x="6103027" y="10"/>
            <a:ext cx="6088971" cy="6857990"/>
          </a:xfrm>
          <a:prstGeom prst="rect">
            <a:avLst/>
          </a:prstGeom>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useBgFill="1">
        <p:nvSpPr>
          <p:cNvPr id="3086" name="Rectangle 3085">
            <a:extLst>
              <a:ext uri="{FF2B5EF4-FFF2-40B4-BE49-F238E27FC236}">
                <a16:creationId xmlns:a16="http://schemas.microsoft.com/office/drawing/2014/main" id="{59B296B9-C5A5-4E4F-9B60-C907B5F1466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6858000"/>
          </a:xfrm>
          <a:prstGeom prst="rect">
            <a:avLst/>
          </a:prstGeom>
          <a:ln>
            <a:noFill/>
          </a:ln>
          <a:effectLst>
            <a:outerShdw blurRad="889000" dist="406400" dir="21540000" sx="90000" sy="90000" algn="t" rotWithShape="0">
              <a:srgbClr val="000000">
                <a:alpha val="2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3088" name="Rectangle 3087">
            <a:extLst>
              <a:ext uri="{FF2B5EF4-FFF2-40B4-BE49-F238E27FC236}">
                <a16:creationId xmlns:a16="http://schemas.microsoft.com/office/drawing/2014/main" id="{D0300FD3-5AF1-6305-15FA-9078072672E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103025" cy="2285995"/>
          </a:xfrm>
          <a:prstGeom prst="rect">
            <a:avLst/>
          </a:prstGeom>
          <a:ln>
            <a:noFill/>
          </a:ln>
          <a:effectLst>
            <a:outerShdw blurRad="254000" dist="127000" dir="5460000" sx="92000" sy="92000" algn="t" rotWithShape="0">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ZoneTexte 1">
            <a:extLst>
              <a:ext uri="{FF2B5EF4-FFF2-40B4-BE49-F238E27FC236}">
                <a16:creationId xmlns:a16="http://schemas.microsoft.com/office/drawing/2014/main" id="{58664CFB-9D62-C5AB-B0B7-05A285960498}"/>
              </a:ext>
            </a:extLst>
          </p:cNvPr>
          <p:cNvSpPr txBox="1"/>
          <p:nvPr/>
        </p:nvSpPr>
        <p:spPr>
          <a:xfrm>
            <a:off x="1066601" y="91376"/>
            <a:ext cx="4659756" cy="3374137"/>
          </a:xfrm>
          <a:prstGeom prst="rect">
            <a:avLst/>
          </a:prstGeom>
        </p:spPr>
        <p:txBody>
          <a:bodyPr vert="horz" lIns="91440" tIns="45720" rIns="91440" bIns="45720" rtlCol="0" anchor="ctr">
            <a:normAutofit/>
          </a:bodyPr>
          <a:lstStyle/>
          <a:p>
            <a:pPr>
              <a:lnSpc>
                <a:spcPct val="90000"/>
              </a:lnSpc>
              <a:spcAft>
                <a:spcPts val="600"/>
              </a:spcAft>
            </a:pPr>
            <a:r>
              <a:rPr lang="en-US" sz="2800" noProof="1"/>
              <a:t>« On peut ‘jouer’ avec les composantes de la séance d’EPI pour qu’ elles soient particulièrement motivantes. »</a:t>
            </a:r>
          </a:p>
        </p:txBody>
      </p:sp>
      <p:pic>
        <p:nvPicPr>
          <p:cNvPr id="3" name="Picture 16" descr="A picture containing logo&#10;&#10;Description automatically generated">
            <a:extLst>
              <a:ext uri="{FF2B5EF4-FFF2-40B4-BE49-F238E27FC236}">
                <a16:creationId xmlns:a16="http://schemas.microsoft.com/office/drawing/2014/main" id="{D7B464B0-6A75-AD1B-86A1-9878AC5FFF40}"/>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410434400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Question mark on dark blue background 1310865 Vector Art at Vecteezy">
            <a:extLst>
              <a:ext uri="{FF2B5EF4-FFF2-40B4-BE49-F238E27FC236}">
                <a16:creationId xmlns:a16="http://schemas.microsoft.com/office/drawing/2014/main" id="{E7B0FF9B-ADC9-94D3-E83F-343CCFCD39B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58542" y="-981683"/>
            <a:ext cx="17111908" cy="8261027"/>
          </a:xfrm>
          <a:prstGeom prst="rect">
            <a:avLst/>
          </a:prstGeom>
          <a:noFill/>
          <a:extLst>
            <a:ext uri="{909E8E84-426E-40DD-AFC4-6F175D3DCCD1}">
              <a14:hiddenFill xmlns:a14="http://schemas.microsoft.com/office/drawing/2010/main">
                <a:solidFill>
                  <a:srgbClr val="FFFFFF"/>
                </a:solidFill>
              </a14:hiddenFill>
            </a:ext>
          </a:extLst>
        </p:spPr>
      </p:pic>
      <p:sp>
        <p:nvSpPr>
          <p:cNvPr id="4" name="ZoneTexte 3">
            <a:extLst>
              <a:ext uri="{FF2B5EF4-FFF2-40B4-BE49-F238E27FC236}">
                <a16:creationId xmlns:a16="http://schemas.microsoft.com/office/drawing/2014/main" id="{1FAB294F-0A3E-FE30-BF02-F10C845D6C6C}"/>
              </a:ext>
            </a:extLst>
          </p:cNvPr>
          <p:cNvSpPr txBox="1"/>
          <p:nvPr/>
        </p:nvSpPr>
        <p:spPr>
          <a:xfrm>
            <a:off x="2105959" y="474733"/>
            <a:ext cx="2919389" cy="5139869"/>
          </a:xfrm>
          <a:prstGeom prst="rect">
            <a:avLst/>
          </a:prstGeom>
          <a:noFill/>
        </p:spPr>
        <p:txBody>
          <a:bodyPr wrap="none" rtlCol="0">
            <a:spAutoFit/>
          </a:bodyPr>
          <a:lstStyle/>
          <a:p>
            <a:r>
              <a:rPr lang="fr-CA" sz="3600" noProof="1">
                <a:solidFill>
                  <a:schemeClr val="bg1"/>
                </a:solidFill>
              </a:rPr>
              <a:t>Âge</a:t>
            </a:r>
          </a:p>
          <a:p>
            <a:r>
              <a:rPr lang="fr-CA" sz="3600" i="1" noProof="1">
                <a:solidFill>
                  <a:schemeClr val="bg1"/>
                </a:solidFill>
              </a:rPr>
              <a:t>Over-Under</a:t>
            </a:r>
          </a:p>
          <a:p>
            <a:r>
              <a:rPr lang="fr-CA" sz="3600" noProof="1">
                <a:solidFill>
                  <a:schemeClr val="bg1"/>
                </a:solidFill>
              </a:rPr>
              <a:t>FC, VFC</a:t>
            </a:r>
          </a:p>
          <a:p>
            <a:r>
              <a:rPr lang="fr-CA" sz="3600" noProof="1">
                <a:solidFill>
                  <a:schemeClr val="bg1"/>
                </a:solidFill>
              </a:rPr>
              <a:t>Maigrir</a:t>
            </a:r>
          </a:p>
          <a:p>
            <a:r>
              <a:rPr lang="fr-CA" sz="3600" noProof="1">
                <a:solidFill>
                  <a:schemeClr val="bg1"/>
                </a:solidFill>
              </a:rPr>
              <a:t>À jeun</a:t>
            </a:r>
          </a:p>
          <a:p>
            <a:r>
              <a:rPr lang="fr-CA" sz="3600" noProof="1">
                <a:solidFill>
                  <a:schemeClr val="bg1"/>
                </a:solidFill>
              </a:rPr>
              <a:t>Suppléments</a:t>
            </a:r>
          </a:p>
          <a:p>
            <a:r>
              <a:rPr lang="fr-CA" sz="3600" noProof="1">
                <a:solidFill>
                  <a:schemeClr val="bg1"/>
                </a:solidFill>
              </a:rPr>
              <a:t>Ultra</a:t>
            </a:r>
          </a:p>
          <a:p>
            <a:r>
              <a:rPr lang="fr-CA" sz="3600" noProof="1">
                <a:solidFill>
                  <a:schemeClr val="bg1"/>
                </a:solidFill>
              </a:rPr>
              <a:t>Repos annuel</a:t>
            </a:r>
          </a:p>
          <a:p>
            <a:r>
              <a:rPr lang="fr-CA" sz="4000" noProof="1">
                <a:solidFill>
                  <a:schemeClr val="bg1"/>
                </a:solidFill>
              </a:rPr>
              <a:t>…</a:t>
            </a:r>
            <a:endParaRPr lang="fr-CA" sz="3600" noProof="1">
              <a:solidFill>
                <a:schemeClr val="bg1"/>
              </a:solidFill>
            </a:endParaRPr>
          </a:p>
        </p:txBody>
      </p:sp>
      <p:pic>
        <p:nvPicPr>
          <p:cNvPr id="2" name="Picture 16" descr="A picture containing logo&#10;&#10;Description automatically generated">
            <a:extLst>
              <a:ext uri="{FF2B5EF4-FFF2-40B4-BE49-F238E27FC236}">
                <a16:creationId xmlns:a16="http://schemas.microsoft.com/office/drawing/2014/main" id="{E6379604-EBC2-3B68-8D5A-27FA0C61B936}"/>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6836439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75498" y="176198"/>
            <a:ext cx="5679357" cy="6165313"/>
          </a:xfrm>
          <a:prstGeom prst="rect">
            <a:avLst/>
          </a:prstGeom>
          <a:noFill/>
          <a:ln w="9525">
            <a:solidFill>
              <a:srgbClr val="000000"/>
            </a:solidFill>
            <a:miter lim="800000"/>
            <a:headEnd/>
            <a:tailEnd/>
          </a:ln>
          <a:extLst>
            <a:ext uri="{909E8E84-426E-40dd-AFC4-6F175D3DCCD1}">
              <a14:hiddenFill xmlns:a14="http://schemas.microsoft.com/office/drawing/2010/main" xmlns="">
                <a:solidFill>
                  <a:srgbClr val="FFFFFF"/>
                </a:solidFill>
              </a14:hiddenFill>
            </a:ext>
          </a:extLst>
        </p:spPr>
      </p:pic>
      <p:sp>
        <p:nvSpPr>
          <p:cNvPr id="2" name="ZoneTexte 1">
            <a:extLst>
              <a:ext uri="{FF2B5EF4-FFF2-40B4-BE49-F238E27FC236}">
                <a16:creationId xmlns:a16="http://schemas.microsoft.com/office/drawing/2014/main" id="{6131D22D-CB3A-9642-8435-4A579679B3E9}"/>
              </a:ext>
            </a:extLst>
          </p:cNvPr>
          <p:cNvSpPr txBox="1"/>
          <p:nvPr/>
        </p:nvSpPr>
        <p:spPr>
          <a:xfrm>
            <a:off x="1084520" y="1566530"/>
            <a:ext cx="3224216" cy="2246769"/>
          </a:xfrm>
          <a:prstGeom prst="rect">
            <a:avLst/>
          </a:prstGeom>
          <a:noFill/>
        </p:spPr>
        <p:txBody>
          <a:bodyPr wrap="none" rtlCol="0">
            <a:spAutoFit/>
          </a:bodyPr>
          <a:lstStyle/>
          <a:p>
            <a:r>
              <a:rPr lang="fr-CA" sz="2800" noProof="1"/>
              <a:t>Guy Thibault</a:t>
            </a:r>
          </a:p>
          <a:p>
            <a:r>
              <a:rPr lang="fr-CA" sz="2800" noProof="1">
                <a:hlinkClick r:id="rId3"/>
              </a:rPr>
              <a:t>TiboGuy@gmail.com</a:t>
            </a:r>
            <a:endParaRPr lang="fr-CA" sz="2800" noProof="1"/>
          </a:p>
          <a:p>
            <a:r>
              <a:rPr lang="fr-CA" sz="2800" noProof="1"/>
              <a:t>Nature-Humaine.ca</a:t>
            </a:r>
          </a:p>
          <a:p>
            <a:endParaRPr lang="fr-CA" sz="2800" noProof="1"/>
          </a:p>
          <a:p>
            <a:r>
              <a:rPr lang="fr-CA" sz="2800" noProof="1"/>
              <a:t>@TiboGuy</a:t>
            </a:r>
          </a:p>
        </p:txBody>
      </p:sp>
      <p:pic>
        <p:nvPicPr>
          <p:cNvPr id="6" name="Image 5">
            <a:extLst>
              <a:ext uri="{FF2B5EF4-FFF2-40B4-BE49-F238E27FC236}">
                <a16:creationId xmlns:a16="http://schemas.microsoft.com/office/drawing/2014/main" id="{F69C3EB7-7F83-4D4F-83C9-6B83D3DCC24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1101" y="3230880"/>
            <a:ext cx="794700" cy="635760"/>
          </a:xfrm>
          <a:prstGeom prst="rect">
            <a:avLst/>
          </a:prstGeom>
        </p:spPr>
      </p:pic>
      <p:pic>
        <p:nvPicPr>
          <p:cNvPr id="3" name="Picture 16" descr="A picture containing logo&#10;&#10;Description automatically generated">
            <a:extLst>
              <a:ext uri="{FF2B5EF4-FFF2-40B4-BE49-F238E27FC236}">
                <a16:creationId xmlns:a16="http://schemas.microsoft.com/office/drawing/2014/main" id="{405C606F-1EA6-CDCB-4663-B88747DFA3E0}"/>
              </a:ext>
            </a:extLst>
          </p:cNvPr>
          <p:cNvPicPr>
            <a:picLocks noChangeAspect="1"/>
          </p:cNvPicPr>
          <p:nvPr/>
        </p:nvPicPr>
        <p:blipFill>
          <a:blip r:embed="rId5"/>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014409912"/>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EBB737-B93F-FEC2-F59B-ED8DD4612BF6}"/>
            </a:ext>
          </a:extLst>
        </p:cNvPr>
        <p:cNvGrpSpPr/>
        <p:nvPr/>
      </p:nvGrpSpPr>
      <p:grpSpPr>
        <a:xfrm>
          <a:off x="0" y="0"/>
          <a:ext cx="0" cy="0"/>
          <a:chOff x="0" y="0"/>
          <a:chExt cx="0" cy="0"/>
        </a:xfrm>
      </p:grpSpPr>
      <p:pic>
        <p:nvPicPr>
          <p:cNvPr id="7" name="Image 6" descr="Sport - Département de la Loire">
            <a:extLst>
              <a:ext uri="{FF2B5EF4-FFF2-40B4-BE49-F238E27FC236}">
                <a16:creationId xmlns:a16="http://schemas.microsoft.com/office/drawing/2014/main" id="{482C31A5-3F84-C47D-8276-F41B6B85EE87}"/>
              </a:ext>
            </a:extLst>
          </p:cNvPr>
          <p:cNvPicPr>
            <a:picLocks noChangeAspect="1"/>
          </p:cNvPicPr>
          <p:nvPr/>
        </p:nvPicPr>
        <p:blipFill>
          <a:blip r:embed="rId3"/>
          <a:srcRect l="3208" r="2674" b="-1"/>
          <a:stretch>
            <a:fillRect/>
          </a:stretch>
        </p:blipFill>
        <p:spPr>
          <a:xfrm>
            <a:off x="12598" y="10"/>
            <a:ext cx="12221357" cy="8667740"/>
          </a:xfrm>
          <a:prstGeom prst="rect">
            <a:avLst/>
          </a:prstGeom>
        </p:spPr>
      </p:pic>
      <p:pic>
        <p:nvPicPr>
          <p:cNvPr id="6" name="Picture 16" descr="A picture containing logo&#10;&#10;Description automatically generated">
            <a:extLst>
              <a:ext uri="{FF2B5EF4-FFF2-40B4-BE49-F238E27FC236}">
                <a16:creationId xmlns:a16="http://schemas.microsoft.com/office/drawing/2014/main" id="{CD835E5F-3D31-26FB-6258-6D8EDA74B0E1}"/>
              </a:ext>
            </a:extLst>
          </p:cNvPr>
          <p:cNvPicPr>
            <a:picLocks noChangeAspect="1"/>
          </p:cNvPicPr>
          <p:nvPr/>
        </p:nvPicPr>
        <p:blipFill>
          <a:blip r:embed="rId4"/>
          <a:stretch>
            <a:fillRect/>
          </a:stretch>
        </p:blipFill>
        <p:spPr>
          <a:xfrm>
            <a:off x="11173186" y="6384758"/>
            <a:ext cx="1006215" cy="473242"/>
          </a:xfrm>
          <a:prstGeom prst="rect">
            <a:avLst/>
          </a:prstGeom>
        </p:spPr>
      </p:pic>
      <p:sp>
        <p:nvSpPr>
          <p:cNvPr id="2" name="Rectangle 1">
            <a:extLst>
              <a:ext uri="{FF2B5EF4-FFF2-40B4-BE49-F238E27FC236}">
                <a16:creationId xmlns:a16="http://schemas.microsoft.com/office/drawing/2014/main" id="{D3E257B0-91A5-3B83-47AC-FD42A63D8B29}"/>
              </a:ext>
            </a:extLst>
          </p:cNvPr>
          <p:cNvSpPr/>
          <p:nvPr/>
        </p:nvSpPr>
        <p:spPr>
          <a:xfrm>
            <a:off x="1658680" y="407655"/>
            <a:ext cx="4510218" cy="1927654"/>
          </a:xfrm>
          <a:prstGeom prst="rect">
            <a:avLst/>
          </a:prstGeom>
        </p:spPr>
        <p:txBody>
          <a:bodyPr vert="horz" lIns="91440" tIns="45720" rIns="91440" bIns="45720" rtlCol="0">
            <a:normAutofit fontScale="70000" lnSpcReduction="20000"/>
          </a:bodyPr>
          <a:lstStyle/>
          <a:p>
            <a:pPr algn="ctr">
              <a:lnSpc>
                <a:spcPct val="90000"/>
              </a:lnSpc>
              <a:spcAft>
                <a:spcPts val="600"/>
              </a:spcAft>
            </a:pPr>
            <a:r>
              <a:rPr lang="fr-CA" sz="3200" b="1" noProof="1">
                <a:solidFill>
                  <a:schemeClr val="bg1"/>
                </a:solidFill>
              </a:rPr>
              <a:t>Améliorer ses performances sportives avec le sourire, grâce à l’entraînement par intervalles : pourquoi, comment</a:t>
            </a:r>
          </a:p>
          <a:p>
            <a:pPr algn="ctr">
              <a:lnSpc>
                <a:spcPct val="90000"/>
              </a:lnSpc>
              <a:spcAft>
                <a:spcPts val="600"/>
              </a:spcAft>
            </a:pPr>
            <a:endParaRPr lang="fr-CA" sz="3200" b="1" noProof="1">
              <a:solidFill>
                <a:schemeClr val="bg1"/>
              </a:solidFill>
            </a:endParaRPr>
          </a:p>
          <a:p>
            <a:pPr algn="ctr">
              <a:lnSpc>
                <a:spcPct val="90000"/>
              </a:lnSpc>
              <a:spcAft>
                <a:spcPts val="600"/>
              </a:spcAft>
            </a:pPr>
            <a:r>
              <a:rPr lang="fr-CA" sz="2300" b="1" noProof="1">
                <a:solidFill>
                  <a:schemeClr val="bg1"/>
                </a:solidFill>
              </a:rPr>
              <a:t>Guy Thibault</a:t>
            </a:r>
          </a:p>
        </p:txBody>
      </p:sp>
    </p:spTree>
    <p:extLst>
      <p:ext uri="{BB962C8B-B14F-4D97-AF65-F5344CB8AC3E}">
        <p14:creationId xmlns:p14="http://schemas.microsoft.com/office/powerpoint/2010/main" val="32538393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2"/>
          <p:cNvSpPr txBox="1">
            <a:spLocks noChangeArrowheads="1"/>
          </p:cNvSpPr>
          <p:nvPr/>
        </p:nvSpPr>
        <p:spPr bwMode="auto">
          <a:xfrm>
            <a:off x="7933038" y="188913"/>
            <a:ext cx="4028303" cy="1668339"/>
          </a:xfrm>
          <a:prstGeom prst="rect">
            <a:avLst/>
          </a:prstGeom>
          <a:noFill/>
          <a:ln>
            <a:miter lim="800000"/>
            <a:headEnd/>
            <a:tailEnd/>
          </a:ln>
        </p:spPr>
        <p:txBody>
          <a:bodyPr/>
          <a:lstStyle/>
          <a:p>
            <a:pPr>
              <a:defRPr/>
            </a:pPr>
            <a:r>
              <a:rPr lang="fr-CA" sz="1600" b="1" kern="0" noProof="1">
                <a:solidFill>
                  <a:srgbClr val="000000"/>
                </a:solidFill>
                <a:latin typeface="Arial"/>
              </a:rPr>
              <a:t>Pas constant</a:t>
            </a:r>
          </a:p>
          <a:p>
            <a:pPr>
              <a:defRPr/>
            </a:pPr>
            <a:r>
              <a:rPr lang="fr-CA" sz="1600" b="1" kern="0" noProof="1">
                <a:solidFill>
                  <a:srgbClr val="000000"/>
                </a:solidFill>
                <a:latin typeface="Arial"/>
              </a:rPr>
              <a:t>Forme &lt; Alimentation</a:t>
            </a:r>
          </a:p>
          <a:p>
            <a:pPr>
              <a:defRPr/>
            </a:pPr>
            <a:r>
              <a:rPr lang="fr-CA" sz="1600" b="1" kern="0" noProof="1">
                <a:solidFill>
                  <a:srgbClr val="000000"/>
                </a:solidFill>
                <a:latin typeface="Arial"/>
              </a:rPr>
              <a:t>Gras sur 24 h = identique</a:t>
            </a:r>
          </a:p>
          <a:p>
            <a:pPr>
              <a:defRPr/>
            </a:pPr>
            <a:r>
              <a:rPr lang="fr-CA" sz="1600" b="1" kern="0" noProof="1">
                <a:solidFill>
                  <a:srgbClr val="000000"/>
                </a:solidFill>
                <a:latin typeface="Arial"/>
              </a:rPr>
              <a:t>Intensité supérieure :</a:t>
            </a:r>
          </a:p>
          <a:p>
            <a:pPr>
              <a:defRPr/>
            </a:pPr>
            <a:r>
              <a:rPr lang="fr-CA" sz="1600" b="1" kern="0" noProof="1">
                <a:solidFill>
                  <a:srgbClr val="000000"/>
                </a:solidFill>
                <a:latin typeface="Arial"/>
              </a:rPr>
              <a:t>	mitochondries</a:t>
            </a:r>
          </a:p>
          <a:p>
            <a:pPr>
              <a:defRPr/>
            </a:pPr>
            <a:r>
              <a:rPr lang="fr-CA" sz="1600" b="1" kern="0" noProof="1">
                <a:solidFill>
                  <a:srgbClr val="000000"/>
                </a:solidFill>
                <a:latin typeface="Arial"/>
              </a:rPr>
              <a:t>	capillarisation</a:t>
            </a:r>
          </a:p>
          <a:p>
            <a:pPr>
              <a:defRPr/>
            </a:pPr>
            <a:r>
              <a:rPr lang="fr-CA" sz="1600" b="1" kern="0" noProof="1">
                <a:solidFill>
                  <a:srgbClr val="000000"/>
                </a:solidFill>
                <a:latin typeface="Arial"/>
              </a:rPr>
              <a:t>	métabolisme lipidique </a:t>
            </a:r>
          </a:p>
          <a:p>
            <a:pPr>
              <a:defRPr/>
            </a:pPr>
            <a:endParaRPr lang="fr-CA" sz="1600" b="1" kern="0" noProof="1">
              <a:solidFill>
                <a:srgbClr val="000000"/>
              </a:solidFill>
              <a:latin typeface="Arial"/>
            </a:endParaRPr>
          </a:p>
        </p:txBody>
      </p:sp>
      <p:pic>
        <p:nvPicPr>
          <p:cNvPr id="9933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2025526"/>
            <a:ext cx="9255211" cy="483247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 name="Picture 16" descr="A picture containing logo&#10;&#10;Description automatically generated">
            <a:extLst>
              <a:ext uri="{FF2B5EF4-FFF2-40B4-BE49-F238E27FC236}">
                <a16:creationId xmlns:a16="http://schemas.microsoft.com/office/drawing/2014/main" id="{7A815945-0BB3-B0F1-D0D4-AC4EB1FA7254}"/>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322427308"/>
      </p:ext>
    </p:extLst>
  </p:cSld>
  <p:clrMapOvr>
    <a:masterClrMapping/>
  </p:clrMapOvr>
  <p:transition spd="slow"/>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E5E1D0-EF37-23CF-1CDE-3FD99BC90ED5}"/>
            </a:ext>
          </a:extLst>
        </p:cNvPr>
        <p:cNvGrpSpPr/>
        <p:nvPr/>
      </p:nvGrpSpPr>
      <p:grpSpPr>
        <a:xfrm>
          <a:off x="0" y="0"/>
          <a:ext cx="0" cy="0"/>
          <a:chOff x="0" y="0"/>
          <a:chExt cx="0" cy="0"/>
        </a:xfrm>
      </p:grpSpPr>
      <p:pic>
        <p:nvPicPr>
          <p:cNvPr id="2" name="Picture 2" descr="intelligence artificielle">
            <a:extLst>
              <a:ext uri="{FF2B5EF4-FFF2-40B4-BE49-F238E27FC236}">
                <a16:creationId xmlns:a16="http://schemas.microsoft.com/office/drawing/2014/main" id="{9707A8E2-9B7B-658C-6F01-94629A1AE2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1220" b="14209"/>
          <a:stretch/>
        </p:blipFill>
        <p:spPr bwMode="auto">
          <a:xfrm>
            <a:off x="-5168044" y="-7988"/>
            <a:ext cx="17376511" cy="9772474"/>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16" descr="A picture containing logo&#10;&#10;Description automatically generated">
            <a:extLst>
              <a:ext uri="{FF2B5EF4-FFF2-40B4-BE49-F238E27FC236}">
                <a16:creationId xmlns:a16="http://schemas.microsoft.com/office/drawing/2014/main" id="{D8F2C73C-13F6-9EA4-BCA6-5B27291FA4A7}"/>
              </a:ext>
            </a:extLst>
          </p:cNvPr>
          <p:cNvPicPr>
            <a:picLocks noChangeAspect="1"/>
          </p:cNvPicPr>
          <p:nvPr/>
        </p:nvPicPr>
        <p:blipFill>
          <a:blip r:embed="rId4"/>
          <a:stretch>
            <a:fillRect/>
          </a:stretch>
        </p:blipFill>
        <p:spPr>
          <a:xfrm>
            <a:off x="11173186" y="6384758"/>
            <a:ext cx="1006215" cy="473242"/>
          </a:xfrm>
          <a:prstGeom prst="rect">
            <a:avLst/>
          </a:prstGeom>
        </p:spPr>
      </p:pic>
      <p:sp>
        <p:nvSpPr>
          <p:cNvPr id="6" name="ZoneTexte 5">
            <a:extLst>
              <a:ext uri="{FF2B5EF4-FFF2-40B4-BE49-F238E27FC236}">
                <a16:creationId xmlns:a16="http://schemas.microsoft.com/office/drawing/2014/main" id="{748B41E4-396F-DBE7-EEE3-671E8B9AFDF9}"/>
              </a:ext>
            </a:extLst>
          </p:cNvPr>
          <p:cNvSpPr txBox="1"/>
          <p:nvPr/>
        </p:nvSpPr>
        <p:spPr>
          <a:xfrm>
            <a:off x="8377032" y="210611"/>
            <a:ext cx="3552383" cy="600164"/>
          </a:xfrm>
          <a:prstGeom prst="rect">
            <a:avLst/>
          </a:prstGeom>
          <a:noFill/>
        </p:spPr>
        <p:txBody>
          <a:bodyPr wrap="none" rtlCol="0">
            <a:spAutoFit/>
          </a:bodyPr>
          <a:lstStyle/>
          <a:p>
            <a:r>
              <a:rPr lang="fr-CA" sz="3300" noProof="1">
                <a:solidFill>
                  <a:schemeClr val="bg1"/>
                </a:solidFill>
                <a:latin typeface="Avenir Next LT Pro" panose="020B0504020202020204" pitchFamily="34" charset="77"/>
              </a:rPr>
              <a:t>Requête (</a:t>
            </a:r>
            <a:r>
              <a:rPr lang="fr-CA" sz="3300" i="1" noProof="1">
                <a:solidFill>
                  <a:schemeClr val="bg1"/>
                </a:solidFill>
                <a:latin typeface="Avenir Next LT Pro" panose="020B0504020202020204" pitchFamily="34" charset="77"/>
              </a:rPr>
              <a:t>Prompt</a:t>
            </a:r>
            <a:r>
              <a:rPr lang="fr-CA" sz="3300" noProof="1">
                <a:solidFill>
                  <a:schemeClr val="bg1"/>
                </a:solidFill>
                <a:latin typeface="Avenir Next LT Pro" panose="020B0504020202020204" pitchFamily="34" charset="77"/>
              </a:rPr>
              <a:t>)</a:t>
            </a:r>
          </a:p>
        </p:txBody>
      </p:sp>
      <p:sp>
        <p:nvSpPr>
          <p:cNvPr id="7" name="ZoneTexte 6">
            <a:extLst>
              <a:ext uri="{FF2B5EF4-FFF2-40B4-BE49-F238E27FC236}">
                <a16:creationId xmlns:a16="http://schemas.microsoft.com/office/drawing/2014/main" id="{DAAE3662-BFEB-4DB4-B25C-18AD6AEBC44E}"/>
              </a:ext>
            </a:extLst>
          </p:cNvPr>
          <p:cNvSpPr txBox="1"/>
          <p:nvPr/>
        </p:nvSpPr>
        <p:spPr>
          <a:xfrm>
            <a:off x="8904124" y="1029374"/>
            <a:ext cx="2772169" cy="2862322"/>
          </a:xfrm>
          <a:prstGeom prst="rect">
            <a:avLst/>
          </a:prstGeom>
          <a:noFill/>
        </p:spPr>
        <p:txBody>
          <a:bodyPr wrap="none" rtlCol="0">
            <a:spAutoFit/>
          </a:bodyPr>
          <a:lstStyle/>
          <a:p>
            <a:r>
              <a:rPr lang="fr-CA" noProof="1">
                <a:solidFill>
                  <a:schemeClr val="bg1"/>
                </a:solidFill>
              </a:rPr>
              <a:t>C – Contexte</a:t>
            </a:r>
          </a:p>
          <a:p>
            <a:r>
              <a:rPr lang="fr-CA" noProof="1">
                <a:solidFill>
                  <a:schemeClr val="bg1"/>
                </a:solidFill>
              </a:rPr>
              <a:t>A – Audience</a:t>
            </a:r>
          </a:p>
          <a:p>
            <a:r>
              <a:rPr lang="fr-CA" noProof="1">
                <a:solidFill>
                  <a:schemeClr val="bg1"/>
                </a:solidFill>
              </a:rPr>
              <a:t>R – Rôle</a:t>
            </a:r>
          </a:p>
          <a:p>
            <a:r>
              <a:rPr lang="fr-CA" noProof="1">
                <a:solidFill>
                  <a:schemeClr val="bg1"/>
                </a:solidFill>
              </a:rPr>
              <a:t>T – Tâche</a:t>
            </a:r>
          </a:p>
          <a:p>
            <a:r>
              <a:rPr lang="fr-CA" noProof="1">
                <a:solidFill>
                  <a:schemeClr val="bg1"/>
                </a:solidFill>
              </a:rPr>
              <a:t>E – Exemple</a:t>
            </a:r>
          </a:p>
          <a:p>
            <a:r>
              <a:rPr lang="fr-CA" noProof="1">
                <a:solidFill>
                  <a:schemeClr val="bg1"/>
                </a:solidFill>
              </a:rPr>
              <a:t>L – Livrables</a:t>
            </a:r>
          </a:p>
          <a:p>
            <a:endParaRPr lang="fr-CA" noProof="1">
              <a:solidFill>
                <a:schemeClr val="bg1"/>
              </a:solidFill>
            </a:endParaRPr>
          </a:p>
          <a:p>
            <a:r>
              <a:rPr lang="fr-CA" noProof="1">
                <a:solidFill>
                  <a:schemeClr val="bg1"/>
                </a:solidFill>
              </a:rPr>
              <a:t>Pose-moi des questions</a:t>
            </a:r>
          </a:p>
          <a:p>
            <a:r>
              <a:rPr lang="fr-CA" noProof="1">
                <a:solidFill>
                  <a:schemeClr val="bg1"/>
                </a:solidFill>
              </a:rPr>
              <a:t>As-tu d’autres questions ?</a:t>
            </a:r>
          </a:p>
          <a:p>
            <a:endParaRPr lang="fr-CA" noProof="1">
              <a:solidFill>
                <a:schemeClr val="bg1"/>
              </a:solidFill>
            </a:endParaRPr>
          </a:p>
        </p:txBody>
      </p:sp>
    </p:spTree>
    <p:extLst>
      <p:ext uri="{BB962C8B-B14F-4D97-AF65-F5344CB8AC3E}">
        <p14:creationId xmlns:p14="http://schemas.microsoft.com/office/powerpoint/2010/main" val="289675455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4034" name="Object 2"/>
          <p:cNvGraphicFramePr>
            <a:graphicFrameLocks noChangeAspect="1"/>
          </p:cNvGraphicFramePr>
          <p:nvPr/>
        </p:nvGraphicFramePr>
        <p:xfrm>
          <a:off x="1524000" y="404814"/>
          <a:ext cx="9055100" cy="5995987"/>
        </p:xfrm>
        <a:graphic>
          <a:graphicData uri="http://schemas.openxmlformats.org/presentationml/2006/ole">
            <mc:AlternateContent xmlns:mc="http://schemas.openxmlformats.org/markup-compatibility/2006">
              <mc:Choice xmlns:v="urn:schemas-microsoft-com:vml" Requires="v">
                <p:oleObj name="Document" r:id="rId3" imgW="7709916" imgH="5486400" progId="Word.Document.8">
                  <p:embed/>
                </p:oleObj>
              </mc:Choice>
              <mc:Fallback>
                <p:oleObj name="Document" r:id="rId3" imgW="7709916" imgH="5486400" progId="Word.Document.8">
                  <p:embed/>
                  <p:pic>
                    <p:nvPicPr>
                      <p:cNvPr id="44034"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404814"/>
                        <a:ext cx="9055100" cy="599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2" name="Picture 16" descr="A picture containing logo&#10;&#10;Description automatically generated">
            <a:extLst>
              <a:ext uri="{FF2B5EF4-FFF2-40B4-BE49-F238E27FC236}">
                <a16:creationId xmlns:a16="http://schemas.microsoft.com/office/drawing/2014/main" id="{72A2467D-1257-DAA8-A0B7-162A5759375C}"/>
              </a:ext>
            </a:extLst>
          </p:cNvPr>
          <p:cNvPicPr>
            <a:picLocks noChangeAspect="1"/>
          </p:cNvPicPr>
          <p:nvPr/>
        </p:nvPicPr>
        <p:blipFill>
          <a:blip r:embed="rId5"/>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882258645"/>
      </p:ext>
    </p:extLst>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0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72628" y="-59190"/>
            <a:ext cx="5786438" cy="6877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cxnSp>
        <p:nvCxnSpPr>
          <p:cNvPr id="7" name="Connecteur droit 6"/>
          <p:cNvCxnSpPr/>
          <p:nvPr/>
        </p:nvCxnSpPr>
        <p:spPr>
          <a:xfrm>
            <a:off x="7143751" y="2337103"/>
            <a:ext cx="3338513" cy="100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5" name="ZoneTexte 4"/>
          <p:cNvSpPr txBox="1"/>
          <p:nvPr/>
        </p:nvSpPr>
        <p:spPr>
          <a:xfrm>
            <a:off x="9174911" y="4709080"/>
            <a:ext cx="470000" cy="707886"/>
          </a:xfrm>
          <a:prstGeom prst="rect">
            <a:avLst/>
          </a:prstGeom>
          <a:noFill/>
        </p:spPr>
        <p:txBody>
          <a:bodyPr wrap="none" rtlCol="0">
            <a:spAutoFit/>
          </a:bodyPr>
          <a:lstStyle/>
          <a:p>
            <a:r>
              <a:rPr lang="fr-CA" sz="4000" noProof="1">
                <a:latin typeface="Arial" panose="020B0604020202020204" pitchFamily="34" charset="0"/>
                <a:cs typeface="Arial" panose="020B0604020202020204" pitchFamily="34" charset="0"/>
              </a:rPr>
              <a:t>1</a:t>
            </a:r>
          </a:p>
        </p:txBody>
      </p:sp>
      <p:sp>
        <p:nvSpPr>
          <p:cNvPr id="10" name="ZoneTexte 9"/>
          <p:cNvSpPr txBox="1"/>
          <p:nvPr/>
        </p:nvSpPr>
        <p:spPr>
          <a:xfrm>
            <a:off x="9184436" y="3845480"/>
            <a:ext cx="470000" cy="707886"/>
          </a:xfrm>
          <a:prstGeom prst="rect">
            <a:avLst/>
          </a:prstGeom>
          <a:noFill/>
        </p:spPr>
        <p:txBody>
          <a:bodyPr wrap="none" rtlCol="0">
            <a:spAutoFit/>
          </a:bodyPr>
          <a:lstStyle/>
          <a:p>
            <a:r>
              <a:rPr lang="fr-CA" sz="4000" noProof="1">
                <a:latin typeface="Arial" panose="020B0604020202020204" pitchFamily="34" charset="0"/>
                <a:cs typeface="Arial" panose="020B0604020202020204" pitchFamily="34" charset="0"/>
              </a:rPr>
              <a:t>2</a:t>
            </a:r>
          </a:p>
        </p:txBody>
      </p:sp>
      <p:sp>
        <p:nvSpPr>
          <p:cNvPr id="11" name="ZoneTexte 10"/>
          <p:cNvSpPr txBox="1"/>
          <p:nvPr/>
        </p:nvSpPr>
        <p:spPr>
          <a:xfrm>
            <a:off x="9193961" y="2637801"/>
            <a:ext cx="470000" cy="707886"/>
          </a:xfrm>
          <a:prstGeom prst="rect">
            <a:avLst/>
          </a:prstGeom>
          <a:noFill/>
        </p:spPr>
        <p:txBody>
          <a:bodyPr wrap="none" rtlCol="0">
            <a:spAutoFit/>
          </a:bodyPr>
          <a:lstStyle/>
          <a:p>
            <a:r>
              <a:rPr lang="fr-CA" sz="4000" noProof="1">
                <a:latin typeface="Arial" panose="020B0604020202020204" pitchFamily="34" charset="0"/>
                <a:cs typeface="Arial" panose="020B0604020202020204" pitchFamily="34" charset="0"/>
              </a:rPr>
              <a:t>3</a:t>
            </a:r>
          </a:p>
        </p:txBody>
      </p:sp>
      <p:sp>
        <p:nvSpPr>
          <p:cNvPr id="9" name="ZoneTexte 8"/>
          <p:cNvSpPr txBox="1"/>
          <p:nvPr/>
        </p:nvSpPr>
        <p:spPr>
          <a:xfrm>
            <a:off x="9523787" y="1600503"/>
            <a:ext cx="1010213" cy="707886"/>
          </a:xfrm>
          <a:prstGeom prst="rect">
            <a:avLst/>
          </a:prstGeom>
          <a:noFill/>
        </p:spPr>
        <p:txBody>
          <a:bodyPr wrap="none" rtlCol="0">
            <a:spAutoFit/>
          </a:bodyPr>
          <a:lstStyle/>
          <a:p>
            <a:r>
              <a:rPr lang="fr-CA" sz="4000" u="sng" noProof="1">
                <a:latin typeface="Arial" panose="020B0604020202020204" pitchFamily="34" charset="0"/>
                <a:cs typeface="Arial" panose="020B0604020202020204" pitchFamily="34" charset="0"/>
              </a:rPr>
              <a:t>S</a:t>
            </a:r>
            <a:r>
              <a:rPr lang="fr-CA" sz="4000" noProof="1">
                <a:latin typeface="Arial" panose="020B0604020202020204" pitchFamily="34" charset="0"/>
                <a:cs typeface="Arial" panose="020B0604020202020204" pitchFamily="34" charset="0"/>
              </a:rPr>
              <a:t> </a:t>
            </a:r>
            <a:r>
              <a:rPr lang="fr-CA" sz="4000" u="sng" noProof="1">
                <a:latin typeface="Arial" panose="020B0604020202020204" pitchFamily="34" charset="0"/>
                <a:cs typeface="Arial" panose="020B0604020202020204" pitchFamily="34" charset="0"/>
              </a:rPr>
              <a:t>P</a:t>
            </a:r>
          </a:p>
        </p:txBody>
      </p:sp>
      <p:sp>
        <p:nvSpPr>
          <p:cNvPr id="13" name="ZoneTexte 12"/>
          <p:cNvSpPr txBox="1"/>
          <p:nvPr/>
        </p:nvSpPr>
        <p:spPr>
          <a:xfrm>
            <a:off x="9686926" y="2691221"/>
            <a:ext cx="752129" cy="707886"/>
          </a:xfrm>
          <a:prstGeom prst="rect">
            <a:avLst/>
          </a:prstGeom>
          <a:noFill/>
        </p:spPr>
        <p:txBody>
          <a:bodyPr wrap="none" rtlCol="0">
            <a:spAutoFit/>
          </a:bodyPr>
          <a:lstStyle/>
          <a:p>
            <a:r>
              <a:rPr lang="fr-CA" sz="4000" noProof="1">
                <a:latin typeface="Arial" panose="020B0604020202020204" pitchFamily="34" charset="0"/>
                <a:cs typeface="Arial" panose="020B0604020202020204" pitchFamily="34" charset="0"/>
              </a:rPr>
              <a:t>  √</a:t>
            </a:r>
          </a:p>
        </p:txBody>
      </p:sp>
      <p:sp>
        <p:nvSpPr>
          <p:cNvPr id="14" name="ZoneTexte 13"/>
          <p:cNvSpPr txBox="1"/>
          <p:nvPr/>
        </p:nvSpPr>
        <p:spPr>
          <a:xfrm>
            <a:off x="9594041" y="3797300"/>
            <a:ext cx="1037463" cy="707886"/>
          </a:xfrm>
          <a:prstGeom prst="rect">
            <a:avLst/>
          </a:prstGeom>
          <a:noFill/>
        </p:spPr>
        <p:txBody>
          <a:bodyPr wrap="none" rtlCol="0">
            <a:spAutoFit/>
          </a:bodyPr>
          <a:lstStyle/>
          <a:p>
            <a:r>
              <a:rPr lang="fr-CA" sz="4000" noProof="1">
                <a:latin typeface="Arial" panose="020B0604020202020204" pitchFamily="34" charset="0"/>
                <a:cs typeface="Arial" panose="020B0604020202020204" pitchFamily="34" charset="0"/>
              </a:rPr>
              <a:t>√    </a:t>
            </a:r>
          </a:p>
        </p:txBody>
      </p:sp>
      <p:sp>
        <p:nvSpPr>
          <p:cNvPr id="15" name="ZoneTexte 14"/>
          <p:cNvSpPr txBox="1"/>
          <p:nvPr/>
        </p:nvSpPr>
        <p:spPr>
          <a:xfrm>
            <a:off x="9705976" y="4610100"/>
            <a:ext cx="752129" cy="707886"/>
          </a:xfrm>
          <a:prstGeom prst="rect">
            <a:avLst/>
          </a:prstGeom>
          <a:noFill/>
        </p:spPr>
        <p:txBody>
          <a:bodyPr wrap="none" rtlCol="0">
            <a:spAutoFit/>
          </a:bodyPr>
          <a:lstStyle/>
          <a:p>
            <a:r>
              <a:rPr lang="fr-CA" sz="4000" noProof="1">
                <a:latin typeface="Arial" panose="020B0604020202020204" pitchFamily="34" charset="0"/>
                <a:cs typeface="Arial" panose="020B0604020202020204" pitchFamily="34" charset="0"/>
              </a:rPr>
              <a:t>  √</a:t>
            </a:r>
          </a:p>
        </p:txBody>
      </p:sp>
      <p:cxnSp>
        <p:nvCxnSpPr>
          <p:cNvPr id="3" name="Connecteur droit 2"/>
          <p:cNvCxnSpPr/>
          <p:nvPr/>
        </p:nvCxnSpPr>
        <p:spPr>
          <a:xfrm>
            <a:off x="9596250" y="1676400"/>
            <a:ext cx="0" cy="434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10021328" y="1695450"/>
            <a:ext cx="0" cy="434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10466641" y="1714500"/>
            <a:ext cx="0" cy="4343400"/>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7158038" y="3721100"/>
            <a:ext cx="3338513" cy="100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7172326" y="5492750"/>
            <a:ext cx="3338513" cy="100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7172326" y="4521200"/>
            <a:ext cx="3338513" cy="1008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ZoneTexte 19">
            <a:extLst>
              <a:ext uri="{FF2B5EF4-FFF2-40B4-BE49-F238E27FC236}">
                <a16:creationId xmlns:a16="http://schemas.microsoft.com/office/drawing/2014/main" id="{A0360474-9820-DB4E-829A-5B381202A8C0}"/>
              </a:ext>
            </a:extLst>
          </p:cNvPr>
          <p:cNvSpPr txBox="1"/>
          <p:nvPr/>
        </p:nvSpPr>
        <p:spPr>
          <a:xfrm>
            <a:off x="4933508" y="0"/>
            <a:ext cx="2005120" cy="584775"/>
          </a:xfrm>
          <a:prstGeom prst="rect">
            <a:avLst/>
          </a:prstGeom>
          <a:noFill/>
        </p:spPr>
        <p:txBody>
          <a:bodyPr wrap="square">
            <a:spAutoFit/>
          </a:bodyPr>
          <a:lstStyle/>
          <a:p>
            <a:r>
              <a:rPr lang="fr-CA" sz="3200" noProof="1">
                <a:solidFill>
                  <a:srgbClr val="002F5E"/>
                </a:solidFill>
              </a:rPr>
              <a:t>Polarisé</a:t>
            </a:r>
            <a:endParaRPr lang="fr-CA" noProof="1">
              <a:solidFill>
                <a:srgbClr val="002F5E"/>
              </a:solidFill>
            </a:endParaRPr>
          </a:p>
        </p:txBody>
      </p:sp>
      <p:pic>
        <p:nvPicPr>
          <p:cNvPr id="2" name="Picture 16" descr="A picture containing logo&#10;&#10;Description automatically generated">
            <a:extLst>
              <a:ext uri="{FF2B5EF4-FFF2-40B4-BE49-F238E27FC236}">
                <a16:creationId xmlns:a16="http://schemas.microsoft.com/office/drawing/2014/main" id="{2980FD7B-80C9-3248-577C-86DC5EBF75EF}"/>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77665288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37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4500" y="849314"/>
            <a:ext cx="5786438"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1379" name="ZoneTexte 4"/>
          <p:cNvSpPr txBox="1">
            <a:spLocks noChangeArrowheads="1"/>
          </p:cNvSpPr>
          <p:nvPr/>
        </p:nvSpPr>
        <p:spPr bwMode="auto">
          <a:xfrm>
            <a:off x="6232526" y="1715645"/>
            <a:ext cx="4092575" cy="42473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spcBef>
                <a:spcPct val="0"/>
              </a:spcBef>
              <a:buNone/>
            </a:pPr>
            <a:r>
              <a:rPr lang="fr-CA" sz="2700" noProof="1">
                <a:latin typeface="Arial" panose="020B0604020202020204" pitchFamily="34" charset="0"/>
              </a:rPr>
              <a:t>FCM = 182-187 bpm</a:t>
            </a:r>
          </a:p>
          <a:p>
            <a:pPr>
              <a:spcBef>
                <a:spcPct val="0"/>
              </a:spcBef>
              <a:buFontTx/>
              <a:buNone/>
            </a:pPr>
            <a:endParaRPr lang="fr-CA" sz="2700" noProof="1">
              <a:latin typeface="Arial" panose="020B0604020202020204" pitchFamily="34" charset="0"/>
            </a:endParaRPr>
          </a:p>
          <a:p>
            <a:pPr>
              <a:spcBef>
                <a:spcPct val="0"/>
              </a:spcBef>
              <a:buFontTx/>
              <a:buNone/>
            </a:pPr>
            <a:r>
              <a:rPr lang="fr-CA" sz="2700" noProof="1">
                <a:latin typeface="Arial" panose="020B0604020202020204" pitchFamily="34" charset="0"/>
              </a:rPr>
              <a:t>3 : ≥ 91 % FCM (168 bpm)</a:t>
            </a:r>
          </a:p>
          <a:p>
            <a:pPr>
              <a:spcBef>
                <a:spcPct val="0"/>
              </a:spcBef>
              <a:buNone/>
            </a:pPr>
            <a:r>
              <a:rPr lang="fr-CA" sz="2700" noProof="1">
                <a:latin typeface="Arial" panose="020B0604020202020204" pitchFamily="34" charset="0"/>
              </a:rPr>
              <a:t>2 : SV1 -  SV2</a:t>
            </a:r>
          </a:p>
          <a:p>
            <a:pPr>
              <a:spcBef>
                <a:spcPct val="0"/>
              </a:spcBef>
              <a:buNone/>
            </a:pPr>
            <a:r>
              <a:rPr lang="fr-CA" sz="2700" noProof="1">
                <a:latin typeface="Arial" panose="020B0604020202020204" pitchFamily="34" charset="0"/>
              </a:rPr>
              <a:t>1 : ≤ 78 % FCM (144 bpm)</a:t>
            </a:r>
          </a:p>
          <a:p>
            <a:pPr>
              <a:spcBef>
                <a:spcPct val="0"/>
              </a:spcBef>
              <a:buNone/>
            </a:pPr>
            <a:endParaRPr lang="fr-CA" sz="2700" noProof="1">
              <a:latin typeface="Arial" panose="020B0604020202020204" pitchFamily="34" charset="0"/>
            </a:endParaRPr>
          </a:p>
          <a:p>
            <a:pPr>
              <a:spcBef>
                <a:spcPct val="0"/>
              </a:spcBef>
              <a:buFontTx/>
              <a:buNone/>
            </a:pPr>
            <a:endParaRPr lang="fr-CA" sz="2700" noProof="1">
              <a:latin typeface="Arial" panose="020B0604020202020204" pitchFamily="34" charset="0"/>
            </a:endParaRPr>
          </a:p>
          <a:p>
            <a:pPr>
              <a:spcBef>
                <a:spcPct val="0"/>
              </a:spcBef>
              <a:buFontTx/>
              <a:buNone/>
            </a:pPr>
            <a:endParaRPr lang="fr-CA" sz="2700" noProof="1">
              <a:latin typeface="Arial" panose="020B0604020202020204" pitchFamily="34" charset="0"/>
            </a:endParaRPr>
          </a:p>
        </p:txBody>
      </p:sp>
      <p:cxnSp>
        <p:nvCxnSpPr>
          <p:cNvPr id="9" name="Connecteur droit 8"/>
          <p:cNvCxnSpPr/>
          <p:nvPr/>
        </p:nvCxnSpPr>
        <p:spPr>
          <a:xfrm>
            <a:off x="4200525" y="3876676"/>
            <a:ext cx="2247900" cy="95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Connecteur droit 9"/>
          <p:cNvCxnSpPr/>
          <p:nvPr/>
        </p:nvCxnSpPr>
        <p:spPr>
          <a:xfrm>
            <a:off x="4214813" y="3405189"/>
            <a:ext cx="2247900" cy="9525"/>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2" name="Picture 16" descr="A picture containing logo&#10;&#10;Description automatically generated">
            <a:extLst>
              <a:ext uri="{FF2B5EF4-FFF2-40B4-BE49-F238E27FC236}">
                <a16:creationId xmlns:a16="http://schemas.microsoft.com/office/drawing/2014/main" id="{2F601750-22B1-BF0F-5653-016DD3C4E937}"/>
              </a:ext>
            </a:extLst>
          </p:cNvPr>
          <p:cNvPicPr>
            <a:picLocks noChangeAspect="1"/>
          </p:cNvPicPr>
          <p:nvPr/>
        </p:nvPicPr>
        <p:blipFill>
          <a:blip r:embed="rId3"/>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2807786069"/>
      </p:ext>
    </p:extLst>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Zwift workouts: Threshold » Over - Unders | What's on Zwift?">
            <a:extLst>
              <a:ext uri="{FF2B5EF4-FFF2-40B4-BE49-F238E27FC236}">
                <a16:creationId xmlns:a16="http://schemas.microsoft.com/office/drawing/2014/main" id="{4F26E811-986E-C985-19CD-65F5A2E9DA2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558" y="184957"/>
            <a:ext cx="12710558" cy="6673043"/>
          </a:xfrm>
          <a:prstGeom prst="rect">
            <a:avLst/>
          </a:prstGeom>
          <a:noFill/>
          <a:extLst>
            <a:ext uri="{909E8E84-426E-40DD-AFC4-6F175D3DCCD1}">
              <a14:hiddenFill xmlns:a14="http://schemas.microsoft.com/office/drawing/2010/main">
                <a:solidFill>
                  <a:srgbClr val="FFFFFF"/>
                </a:solidFill>
              </a14:hiddenFill>
            </a:ext>
          </a:extLst>
        </p:spPr>
      </p:pic>
      <p:pic>
        <p:nvPicPr>
          <p:cNvPr id="51202" name="Picture 2" descr="Bangladesh cracks down on anti-Islam blogs : The United States ...">
            <a:extLst>
              <a:ext uri="{FF2B5EF4-FFF2-40B4-BE49-F238E27FC236}">
                <a16:creationId xmlns:a16="http://schemas.microsoft.com/office/drawing/2014/main" id="{7DFF8C8A-4EDD-DA31-368E-69D1F4B580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4636" y="365760"/>
            <a:ext cx="3233467" cy="2231092"/>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6" descr="A picture containing logo&#10;&#10;Description automatically generated">
            <a:extLst>
              <a:ext uri="{FF2B5EF4-FFF2-40B4-BE49-F238E27FC236}">
                <a16:creationId xmlns:a16="http://schemas.microsoft.com/office/drawing/2014/main" id="{3E28A729-85B8-FFA3-8CF4-274EA4E2DF6E}"/>
              </a:ext>
            </a:extLst>
          </p:cNvPr>
          <p:cNvPicPr>
            <a:picLocks noChangeAspect="1"/>
          </p:cNvPicPr>
          <p:nvPr/>
        </p:nvPicPr>
        <p:blipFill>
          <a:blip r:embed="rId4"/>
          <a:stretch>
            <a:fillRect/>
          </a:stretch>
        </p:blipFill>
        <p:spPr>
          <a:xfrm>
            <a:off x="11173186" y="6384758"/>
            <a:ext cx="1006215" cy="473242"/>
          </a:xfrm>
          <a:prstGeom prst="rect">
            <a:avLst/>
          </a:prstGeom>
        </p:spPr>
      </p:pic>
    </p:spTree>
    <p:extLst>
      <p:ext uri="{BB962C8B-B14F-4D97-AF65-F5344CB8AC3E}">
        <p14:creationId xmlns:p14="http://schemas.microsoft.com/office/powerpoint/2010/main" val="1084575638"/>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4271</TotalTime>
  <Words>1983</Words>
  <Application>Microsoft Macintosh PowerPoint</Application>
  <PresentationFormat>Grand écran</PresentationFormat>
  <Paragraphs>618</Paragraphs>
  <Slides>73</Slides>
  <Notes>52</Notes>
  <HiddenSlides>0</HiddenSlides>
  <MMClips>0</MMClips>
  <ScaleCrop>false</ScaleCrop>
  <HeadingPairs>
    <vt:vector size="8" baseType="variant">
      <vt:variant>
        <vt:lpstr>Polices utilisées</vt:lpstr>
      </vt:variant>
      <vt:variant>
        <vt:i4>10</vt:i4>
      </vt:variant>
      <vt:variant>
        <vt:lpstr>Thème</vt:lpstr>
      </vt:variant>
      <vt:variant>
        <vt:i4>1</vt:i4>
      </vt:variant>
      <vt:variant>
        <vt:lpstr>Serveurs OLE incorporés</vt:lpstr>
      </vt:variant>
      <vt:variant>
        <vt:i4>1</vt:i4>
      </vt:variant>
      <vt:variant>
        <vt:lpstr>Titres des diapositives</vt:lpstr>
      </vt:variant>
      <vt:variant>
        <vt:i4>73</vt:i4>
      </vt:variant>
    </vt:vector>
  </HeadingPairs>
  <TitlesOfParts>
    <vt:vector size="85" baseType="lpstr">
      <vt:lpstr>MS PGothic</vt:lpstr>
      <vt:lpstr>Aptos</vt:lpstr>
      <vt:lpstr>Aptos Display</vt:lpstr>
      <vt:lpstr>Arial</vt:lpstr>
      <vt:lpstr>Avenir Next LT Pro</vt:lpstr>
      <vt:lpstr>Calibri</vt:lpstr>
      <vt:lpstr>Comic Sans MS</vt:lpstr>
      <vt:lpstr>Gill Sans</vt:lpstr>
      <vt:lpstr>Lucida Grande</vt:lpstr>
      <vt:lpstr>Tahoma</vt:lpstr>
      <vt:lpstr>Thème Office</vt:lpstr>
      <vt:lpstr>Document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Très longues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Selon aptitude à récupérer</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Muscu-turbo</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Guy Thibault</dc:creator>
  <cp:lastModifiedBy>Guy Thibault</cp:lastModifiedBy>
  <cp:revision>157</cp:revision>
  <dcterms:created xsi:type="dcterms:W3CDTF">2026-01-18T00:29:28Z</dcterms:created>
  <dcterms:modified xsi:type="dcterms:W3CDTF">2026-01-21T02:02:12Z</dcterms:modified>
</cp:coreProperties>
</file>